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tiff" ContentType="image/tiff"/>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Lst>
  <p:notesMasterIdLst>
    <p:notesMasterId r:id="rId14"/>
  </p:notesMasterIdLst>
  <p:sldIdLst>
    <p:sldId id="256" r:id="rId2"/>
    <p:sldId id="257" r:id="rId3"/>
    <p:sldId id="258" r:id="rId4"/>
    <p:sldId id="259" r:id="rId5"/>
    <p:sldId id="269" r:id="rId6"/>
    <p:sldId id="260" r:id="rId7"/>
    <p:sldId id="261" r:id="rId8"/>
    <p:sldId id="262" r:id="rId9"/>
    <p:sldId id="263" r:id="rId10"/>
    <p:sldId id="264" r:id="rId11"/>
    <p:sldId id="265" r:id="rId12"/>
    <p:sldId id="268" r:id="rId13"/>
  </p:sldIdLst>
  <p:sldSz cx="10693400" cy="7562850"/>
  <p:notesSz cx="10693400" cy="7562850"/>
  <p:embeddedFontLst>
    <p:embeddedFont>
      <p:font typeface="Calibri" panose="020F0502020204030204" pitchFamily="34" charset="0"/>
      <p:regular r:id="rId15"/>
      <p:bold r:id="rId16"/>
      <p:italic r:id="rId17"/>
      <p:boldItalic r:id="rId18"/>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880">
          <p15:clr>
            <a:srgbClr val="A4A3A4"/>
          </p15:clr>
        </p15:guide>
        <p15:guide id="2" pos="2160">
          <p15:clr>
            <a:srgbClr val="A4A3A4"/>
          </p15:clr>
        </p15:guide>
      </p15:sldGuideLst>
    </p:ext>
    <p:ext uri="http://customooxmlschemas.google.com/">
      <go:slidesCustomData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xmlns:go="http://customooxmlschemas.google.com/" r:id="rId23" roundtripDataSignature="AMtx7mig5YoZouIf40XUD8CaRlRFpyoxXQ=="/>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0201"/>
    <p:restoredTop sz="81891"/>
  </p:normalViewPr>
  <p:slideViewPr>
    <p:cSldViewPr snapToGrid="0">
      <p:cViewPr varScale="1">
        <p:scale>
          <a:sx n="96" d="100"/>
          <a:sy n="96" d="100"/>
        </p:scale>
        <p:origin x="664" y="176"/>
      </p:cViewPr>
      <p:guideLst>
        <p:guide orient="horz" pos="2880"/>
        <p:guide pos="216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4.fntdata"/><Relationship Id="rId26"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3.fntdata"/><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font" Target="fonts/font2.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font" Target="fonts/font1.fntdata"/><Relationship Id="rId23" Type="http://customschemas.google.com/relationships/presentationmetadata" Target="metadata"/><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 Id="rId27" Type="http://schemas.openxmlformats.org/officeDocument/2006/relationships/tableStyles" Target="tableStyles.xml"/></Relationships>
</file>

<file path=ppt/media/hdphoto1.wdp>
</file>

<file path=ppt/media/image1.jpg>
</file>

<file path=ppt/media/image10.png>
</file>

<file path=ppt/media/image11.tiff>
</file>

<file path=ppt/media/image12.tiff>
</file>

<file path=ppt/media/image13.png>
</file>

<file path=ppt/media/image14.png>
</file>

<file path=ppt/media/image15.png>
</file>

<file path=ppt/media/image16.tiff>
</file>

<file path=ppt/media/image2.jpg>
</file>

<file path=ppt/media/image3.jpg>
</file>

<file path=ppt/media/image4.jpg>
</file>

<file path=ppt/media/image5.jpeg>
</file>

<file path=ppt/media/image6.png>
</file>

<file path=ppt/media/image7.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782575" y="567200"/>
            <a:ext cx="7129275" cy="283605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1069325" y="3592350"/>
            <a:ext cx="8554700" cy="3403275"/>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
        <p:cNvGrpSpPr/>
        <p:nvPr/>
      </p:nvGrpSpPr>
      <p:grpSpPr>
        <a:xfrm>
          <a:off x="0" y="0"/>
          <a:ext cx="0" cy="0"/>
          <a:chOff x="0" y="0"/>
          <a:chExt cx="0" cy="0"/>
        </a:xfrm>
      </p:grpSpPr>
      <p:sp>
        <p:nvSpPr>
          <p:cNvPr id="49" name="Google Shape;49;p1:notes"/>
          <p:cNvSpPr txBox="1">
            <a:spLocks noGrp="1"/>
          </p:cNvSpPr>
          <p:nvPr>
            <p:ph type="body" idx="1"/>
          </p:nvPr>
        </p:nvSpPr>
        <p:spPr>
          <a:xfrm>
            <a:off x="1069325" y="3592350"/>
            <a:ext cx="8554700" cy="3403275"/>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50" name="Google Shape;50;p1:notes"/>
          <p:cNvSpPr>
            <a:spLocks noGrp="1" noRot="1" noChangeAspect="1"/>
          </p:cNvSpPr>
          <p:nvPr>
            <p:ph type="sldImg" idx="2"/>
          </p:nvPr>
        </p:nvSpPr>
        <p:spPr>
          <a:xfrm>
            <a:off x="3341688" y="566738"/>
            <a:ext cx="4011612" cy="2836862"/>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9"/>
        <p:cNvGrpSpPr/>
        <p:nvPr/>
      </p:nvGrpSpPr>
      <p:grpSpPr>
        <a:xfrm>
          <a:off x="0" y="0"/>
          <a:ext cx="0" cy="0"/>
          <a:chOff x="0" y="0"/>
          <a:chExt cx="0" cy="0"/>
        </a:xfrm>
      </p:grpSpPr>
      <p:sp>
        <p:nvSpPr>
          <p:cNvPr id="170" name="Google Shape;170;p6:notes"/>
          <p:cNvSpPr txBox="1">
            <a:spLocks noGrp="1"/>
          </p:cNvSpPr>
          <p:nvPr>
            <p:ph type="body" idx="1"/>
          </p:nvPr>
        </p:nvSpPr>
        <p:spPr>
          <a:xfrm>
            <a:off x="1069325" y="3592350"/>
            <a:ext cx="8554700" cy="3403275"/>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71" name="Google Shape;171;p6:notes"/>
          <p:cNvSpPr>
            <a:spLocks noGrp="1" noRot="1" noChangeAspect="1"/>
          </p:cNvSpPr>
          <p:nvPr>
            <p:ph type="sldImg" idx="2"/>
          </p:nvPr>
        </p:nvSpPr>
        <p:spPr>
          <a:xfrm>
            <a:off x="3341688" y="566738"/>
            <a:ext cx="4011612" cy="2836862"/>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6"/>
        <p:cNvGrpSpPr/>
        <p:nvPr/>
      </p:nvGrpSpPr>
      <p:grpSpPr>
        <a:xfrm>
          <a:off x="0" y="0"/>
          <a:ext cx="0" cy="0"/>
          <a:chOff x="0" y="0"/>
          <a:chExt cx="0" cy="0"/>
        </a:xfrm>
      </p:grpSpPr>
      <p:sp>
        <p:nvSpPr>
          <p:cNvPr id="197" name="Google Shape;197;p9:notes"/>
          <p:cNvSpPr txBox="1">
            <a:spLocks noGrp="1"/>
          </p:cNvSpPr>
          <p:nvPr>
            <p:ph type="body" idx="1"/>
          </p:nvPr>
        </p:nvSpPr>
        <p:spPr>
          <a:xfrm>
            <a:off x="1069325" y="3592350"/>
            <a:ext cx="8554700" cy="3403275"/>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98" name="Google Shape;198;p9:notes"/>
          <p:cNvSpPr>
            <a:spLocks noGrp="1" noRot="1" noChangeAspect="1"/>
          </p:cNvSpPr>
          <p:nvPr>
            <p:ph type="sldImg" idx="2"/>
          </p:nvPr>
        </p:nvSpPr>
        <p:spPr>
          <a:xfrm>
            <a:off x="3341688" y="566738"/>
            <a:ext cx="4011612" cy="2836862"/>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p2:notes"/>
          <p:cNvSpPr txBox="1">
            <a:spLocks noGrp="1"/>
          </p:cNvSpPr>
          <p:nvPr>
            <p:ph type="body" idx="1"/>
          </p:nvPr>
        </p:nvSpPr>
        <p:spPr>
          <a:xfrm>
            <a:off x="1069325" y="3592350"/>
            <a:ext cx="8554700" cy="3403275"/>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59" name="Google Shape;59;p2:notes"/>
          <p:cNvSpPr>
            <a:spLocks noGrp="1" noRot="1" noChangeAspect="1"/>
          </p:cNvSpPr>
          <p:nvPr>
            <p:ph type="sldImg" idx="2"/>
          </p:nvPr>
        </p:nvSpPr>
        <p:spPr>
          <a:xfrm>
            <a:off x="3341688" y="566738"/>
            <a:ext cx="4011612" cy="2836862"/>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
        <p:cNvGrpSpPr/>
        <p:nvPr/>
      </p:nvGrpSpPr>
      <p:grpSpPr>
        <a:xfrm>
          <a:off x="0" y="0"/>
          <a:ext cx="0" cy="0"/>
          <a:chOff x="0" y="0"/>
          <a:chExt cx="0" cy="0"/>
        </a:xfrm>
      </p:grpSpPr>
      <p:sp>
        <p:nvSpPr>
          <p:cNvPr id="67" name="Google Shape;67;p3:notes"/>
          <p:cNvSpPr txBox="1">
            <a:spLocks noGrp="1"/>
          </p:cNvSpPr>
          <p:nvPr>
            <p:ph type="body" idx="1"/>
          </p:nvPr>
        </p:nvSpPr>
        <p:spPr>
          <a:xfrm>
            <a:off x="1069325" y="3592350"/>
            <a:ext cx="8554700" cy="3403275"/>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68" name="Google Shape;68;p3:notes"/>
          <p:cNvSpPr>
            <a:spLocks noGrp="1" noRot="1" noChangeAspect="1"/>
          </p:cNvSpPr>
          <p:nvPr>
            <p:ph type="sldImg" idx="2"/>
          </p:nvPr>
        </p:nvSpPr>
        <p:spPr>
          <a:xfrm>
            <a:off x="3341688" y="566738"/>
            <a:ext cx="4011612" cy="2836862"/>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
        <p:cNvGrpSpPr/>
        <p:nvPr/>
      </p:nvGrpSpPr>
      <p:grpSpPr>
        <a:xfrm>
          <a:off x="0" y="0"/>
          <a:ext cx="0" cy="0"/>
          <a:chOff x="0" y="0"/>
          <a:chExt cx="0" cy="0"/>
        </a:xfrm>
      </p:grpSpPr>
      <p:sp>
        <p:nvSpPr>
          <p:cNvPr id="78" name="Google Shape;78;p4:notes"/>
          <p:cNvSpPr txBox="1">
            <a:spLocks noGrp="1"/>
          </p:cNvSpPr>
          <p:nvPr>
            <p:ph type="body" idx="1"/>
          </p:nvPr>
        </p:nvSpPr>
        <p:spPr>
          <a:xfrm>
            <a:off x="1069325" y="3592350"/>
            <a:ext cx="8554700" cy="3403275"/>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79" name="Google Shape;79;p4:notes"/>
          <p:cNvSpPr>
            <a:spLocks noGrp="1" noRot="1" noChangeAspect="1"/>
          </p:cNvSpPr>
          <p:nvPr>
            <p:ph type="sldImg" idx="2"/>
          </p:nvPr>
        </p:nvSpPr>
        <p:spPr>
          <a:xfrm>
            <a:off x="3341688" y="566738"/>
            <a:ext cx="4011612" cy="2836862"/>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
        <p:cNvGrpSpPr/>
        <p:nvPr/>
      </p:nvGrpSpPr>
      <p:grpSpPr>
        <a:xfrm>
          <a:off x="0" y="0"/>
          <a:ext cx="0" cy="0"/>
          <a:chOff x="0" y="0"/>
          <a:chExt cx="0" cy="0"/>
        </a:xfrm>
      </p:grpSpPr>
      <p:sp>
        <p:nvSpPr>
          <p:cNvPr id="108" name="Google Shape;108;gd3b77bcd6a_0_327:notes"/>
          <p:cNvSpPr txBox="1">
            <a:spLocks noGrp="1"/>
          </p:cNvSpPr>
          <p:nvPr>
            <p:ph type="body" idx="1"/>
          </p:nvPr>
        </p:nvSpPr>
        <p:spPr>
          <a:xfrm>
            <a:off x="1069325" y="3592350"/>
            <a:ext cx="8554800" cy="34032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09" name="Google Shape;109;gd3b77bcd6a_0_327:notes"/>
          <p:cNvSpPr>
            <a:spLocks noGrp="1" noRot="1" noChangeAspect="1"/>
          </p:cNvSpPr>
          <p:nvPr>
            <p:ph type="sldImg" idx="2"/>
          </p:nvPr>
        </p:nvSpPr>
        <p:spPr>
          <a:xfrm>
            <a:off x="3341688" y="566738"/>
            <a:ext cx="4011612" cy="2836862"/>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3"/>
        <p:cNvGrpSpPr/>
        <p:nvPr/>
      </p:nvGrpSpPr>
      <p:grpSpPr>
        <a:xfrm>
          <a:off x="0" y="0"/>
          <a:ext cx="0" cy="0"/>
          <a:chOff x="0" y="0"/>
          <a:chExt cx="0" cy="0"/>
        </a:xfrm>
      </p:grpSpPr>
      <p:sp>
        <p:nvSpPr>
          <p:cNvPr id="134" name="Google Shape;134;gd3b77bcd6a_0_1:notes"/>
          <p:cNvSpPr txBox="1">
            <a:spLocks noGrp="1"/>
          </p:cNvSpPr>
          <p:nvPr>
            <p:ph type="body" idx="1"/>
          </p:nvPr>
        </p:nvSpPr>
        <p:spPr>
          <a:xfrm>
            <a:off x="1069325" y="3592350"/>
            <a:ext cx="8554800" cy="34032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35" name="Google Shape;135;gd3b77bcd6a_0_1:notes"/>
          <p:cNvSpPr>
            <a:spLocks noGrp="1" noRot="1" noChangeAspect="1"/>
          </p:cNvSpPr>
          <p:nvPr>
            <p:ph type="sldImg" idx="2"/>
          </p:nvPr>
        </p:nvSpPr>
        <p:spPr>
          <a:xfrm>
            <a:off x="3341688" y="566738"/>
            <a:ext cx="4011612" cy="2836862"/>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2"/>
        <p:cNvGrpSpPr/>
        <p:nvPr/>
      </p:nvGrpSpPr>
      <p:grpSpPr>
        <a:xfrm>
          <a:off x="0" y="0"/>
          <a:ext cx="0" cy="0"/>
          <a:chOff x="0" y="0"/>
          <a:chExt cx="0" cy="0"/>
        </a:xfrm>
      </p:grpSpPr>
      <p:sp>
        <p:nvSpPr>
          <p:cNvPr id="143" name="Google Shape;143;p5:notes"/>
          <p:cNvSpPr txBox="1">
            <a:spLocks noGrp="1"/>
          </p:cNvSpPr>
          <p:nvPr>
            <p:ph type="body" idx="1"/>
          </p:nvPr>
        </p:nvSpPr>
        <p:spPr>
          <a:xfrm>
            <a:off x="1069325" y="3592350"/>
            <a:ext cx="8554700" cy="3403275"/>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44" name="Google Shape;144;p5:notes"/>
          <p:cNvSpPr>
            <a:spLocks noGrp="1" noRot="1" noChangeAspect="1"/>
          </p:cNvSpPr>
          <p:nvPr>
            <p:ph type="sldImg" idx="2"/>
          </p:nvPr>
        </p:nvSpPr>
        <p:spPr>
          <a:xfrm>
            <a:off x="3341688" y="566738"/>
            <a:ext cx="4011612" cy="2836862"/>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1"/>
        <p:cNvGrpSpPr/>
        <p:nvPr/>
      </p:nvGrpSpPr>
      <p:grpSpPr>
        <a:xfrm>
          <a:off x="0" y="0"/>
          <a:ext cx="0" cy="0"/>
          <a:chOff x="0" y="0"/>
          <a:chExt cx="0" cy="0"/>
        </a:xfrm>
      </p:grpSpPr>
      <p:sp>
        <p:nvSpPr>
          <p:cNvPr id="152" name="Google Shape;152;gd168ccb575_0_12:notes"/>
          <p:cNvSpPr txBox="1">
            <a:spLocks noGrp="1"/>
          </p:cNvSpPr>
          <p:nvPr>
            <p:ph type="body" idx="1"/>
          </p:nvPr>
        </p:nvSpPr>
        <p:spPr>
          <a:xfrm>
            <a:off x="1069325" y="3592350"/>
            <a:ext cx="8554800" cy="34032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53" name="Google Shape;153;gd168ccb575_0_12:notes"/>
          <p:cNvSpPr>
            <a:spLocks noGrp="1" noRot="1" noChangeAspect="1"/>
          </p:cNvSpPr>
          <p:nvPr>
            <p:ph type="sldImg" idx="2"/>
          </p:nvPr>
        </p:nvSpPr>
        <p:spPr>
          <a:xfrm>
            <a:off x="3341688" y="566738"/>
            <a:ext cx="4011612" cy="2836862"/>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0"/>
        <p:cNvGrpSpPr/>
        <p:nvPr/>
      </p:nvGrpSpPr>
      <p:grpSpPr>
        <a:xfrm>
          <a:off x="0" y="0"/>
          <a:ext cx="0" cy="0"/>
          <a:chOff x="0" y="0"/>
          <a:chExt cx="0" cy="0"/>
        </a:xfrm>
      </p:grpSpPr>
      <p:sp>
        <p:nvSpPr>
          <p:cNvPr id="161" name="Google Shape;161;gd3b77bcd6a_0_684:notes"/>
          <p:cNvSpPr txBox="1">
            <a:spLocks noGrp="1"/>
          </p:cNvSpPr>
          <p:nvPr>
            <p:ph type="body" idx="1"/>
          </p:nvPr>
        </p:nvSpPr>
        <p:spPr>
          <a:xfrm>
            <a:off x="1069325" y="3592350"/>
            <a:ext cx="8554800" cy="34032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62" name="Google Shape;162;gd3b77bcd6a_0_684:notes"/>
          <p:cNvSpPr>
            <a:spLocks noGrp="1" noRot="1" noChangeAspect="1"/>
          </p:cNvSpPr>
          <p:nvPr>
            <p:ph type="sldImg" idx="2"/>
          </p:nvPr>
        </p:nvSpPr>
        <p:spPr>
          <a:xfrm>
            <a:off x="3341688" y="566738"/>
            <a:ext cx="4011612" cy="2836862"/>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Blank" type="obj">
  <p:cSld name="OBJECT">
    <p:spTree>
      <p:nvGrpSpPr>
        <p:cNvPr id="1" name="Shape 13"/>
        <p:cNvGrpSpPr/>
        <p:nvPr/>
      </p:nvGrpSpPr>
      <p:grpSpPr>
        <a:xfrm>
          <a:off x="0" y="0"/>
          <a:ext cx="0" cy="0"/>
          <a:chOff x="0" y="0"/>
          <a:chExt cx="0" cy="0"/>
        </a:xfrm>
      </p:grpSpPr>
      <p:sp>
        <p:nvSpPr>
          <p:cNvPr id="14" name="Google Shape;14;p11"/>
          <p:cNvSpPr txBox="1">
            <a:spLocks noGrp="1"/>
          </p:cNvSpPr>
          <p:nvPr>
            <p:ph type="ftr" idx="11"/>
          </p:nvPr>
        </p:nvSpPr>
        <p:spPr>
          <a:xfrm>
            <a:off x="709167" y="6786402"/>
            <a:ext cx="3876040" cy="285750"/>
          </a:xfrm>
          <a:prstGeom prst="rect">
            <a:avLst/>
          </a:prstGeom>
          <a:noFill/>
          <a:ln>
            <a:noFill/>
          </a:ln>
        </p:spPr>
        <p:txBody>
          <a:bodyPr spcFirstLastPara="1" wrap="square" lIns="0" tIns="0" rIns="0" bIns="0" anchor="t" anchorCtr="0">
            <a:spAutoFit/>
          </a:bodyPr>
          <a:lstStyle>
            <a:lvl1pPr lvl="0" algn="l">
              <a:lnSpc>
                <a:spcPct val="100000"/>
              </a:lnSpc>
              <a:spcBef>
                <a:spcPts val="0"/>
              </a:spcBef>
              <a:spcAft>
                <a:spcPts val="0"/>
              </a:spcAft>
              <a:buSzPts val="1400"/>
              <a:buNone/>
              <a:defRPr sz="1850" b="1" i="1">
                <a:solidFill>
                  <a:srgbClr val="6E6E72"/>
                </a:solidFill>
                <a:latin typeface="Times New Roman"/>
                <a:ea typeface="Times New Roman"/>
                <a:cs typeface="Times New Roman"/>
                <a:sym typeface="Times New Roman"/>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5" name="Google Shape;15;p11"/>
          <p:cNvSpPr txBox="1">
            <a:spLocks noGrp="1"/>
          </p:cNvSpPr>
          <p:nvPr>
            <p:ph type="dt" idx="10"/>
          </p:nvPr>
        </p:nvSpPr>
        <p:spPr>
          <a:xfrm>
            <a:off x="534670" y="7033450"/>
            <a:ext cx="2459482" cy="378142"/>
          </a:xfrm>
          <a:prstGeom prst="rect">
            <a:avLst/>
          </a:prstGeom>
          <a:noFill/>
          <a:ln>
            <a:noFill/>
          </a:ln>
        </p:spPr>
        <p:txBody>
          <a:bodyPr spcFirstLastPara="1" wrap="square" lIns="0" tIns="0" rIns="0" bIns="0" anchor="t" anchorCtr="0">
            <a:spAutoFit/>
          </a:bodyPr>
          <a:lstStyle>
            <a:lvl1pPr lvl="0" algn="l">
              <a:lnSpc>
                <a:spcPct val="100000"/>
              </a:lnSpc>
              <a:spcBef>
                <a:spcPts val="0"/>
              </a:spcBef>
              <a:spcAft>
                <a:spcPts val="0"/>
              </a:spcAft>
              <a:buSzPts val="1400"/>
              <a:buNone/>
              <a:defRPr>
                <a:solidFill>
                  <a:srgbClr val="888888"/>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6" name="Google Shape;16;p11"/>
          <p:cNvSpPr txBox="1">
            <a:spLocks noGrp="1"/>
          </p:cNvSpPr>
          <p:nvPr>
            <p:ph type="sldNum" idx="12"/>
          </p:nvPr>
        </p:nvSpPr>
        <p:spPr>
          <a:xfrm>
            <a:off x="7699248" y="7033450"/>
            <a:ext cx="2459482" cy="378142"/>
          </a:xfrm>
          <a:prstGeom prst="rect">
            <a:avLst/>
          </a:prstGeom>
          <a:noFill/>
          <a:ln>
            <a:noFill/>
          </a:ln>
        </p:spPr>
        <p:txBody>
          <a:bodyPr spcFirstLastPara="1" wrap="square" lIns="0" tIns="0" rIns="0" bIns="0" anchor="t" anchorCtr="0">
            <a:spAutoFit/>
          </a:bodyPr>
          <a:lstStyle>
            <a:lvl1pPr marL="0" marR="0" lvl="0" indent="0" algn="r">
              <a:lnSpc>
                <a:spcPct val="100000"/>
              </a:lnSpc>
              <a:spcBef>
                <a:spcPts val="0"/>
              </a:spcBef>
              <a:spcAft>
                <a:spcPts val="0"/>
              </a:spcAft>
              <a:buClr>
                <a:srgbClr val="000000"/>
              </a:buClr>
              <a:buSzPts val="1800"/>
              <a:buFont typeface="Arial"/>
              <a:buNone/>
              <a:defRPr sz="18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800"/>
              <a:buFont typeface="Arial"/>
              <a:buNone/>
              <a:defRPr sz="18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800"/>
              <a:buFont typeface="Arial"/>
              <a:buNone/>
              <a:defRPr sz="18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800"/>
              <a:buFont typeface="Arial"/>
              <a:buNone/>
              <a:defRPr sz="18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800"/>
              <a:buFont typeface="Arial"/>
              <a:buNone/>
              <a:defRPr sz="18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800"/>
              <a:buFont typeface="Arial"/>
              <a:buNone/>
              <a:defRPr sz="18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800"/>
              <a:buFont typeface="Arial"/>
              <a:buNone/>
              <a:defRPr sz="18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800"/>
              <a:buFont typeface="Arial"/>
              <a:buNone/>
              <a:defRPr sz="18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800"/>
              <a:buFont typeface="Arial"/>
              <a:buNone/>
              <a:defRPr sz="18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tr-TR"/>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Slide">
  <p:cSld name="Title Slide">
    <p:spTree>
      <p:nvGrpSpPr>
        <p:cNvPr id="1" name="Shape 17"/>
        <p:cNvGrpSpPr/>
        <p:nvPr/>
      </p:nvGrpSpPr>
      <p:grpSpPr>
        <a:xfrm>
          <a:off x="0" y="0"/>
          <a:ext cx="0" cy="0"/>
          <a:chOff x="0" y="0"/>
          <a:chExt cx="0" cy="0"/>
        </a:xfrm>
      </p:grpSpPr>
      <p:sp>
        <p:nvSpPr>
          <p:cNvPr id="18" name="Google Shape;18;p12"/>
          <p:cNvSpPr txBox="1">
            <a:spLocks noGrp="1"/>
          </p:cNvSpPr>
          <p:nvPr>
            <p:ph type="ctrTitle"/>
          </p:nvPr>
        </p:nvSpPr>
        <p:spPr>
          <a:xfrm>
            <a:off x="802005" y="2344483"/>
            <a:ext cx="9089390" cy="1588198"/>
          </a:xfrm>
          <a:prstGeom prst="rect">
            <a:avLst/>
          </a:prstGeom>
          <a:noFill/>
          <a:ln>
            <a:noFill/>
          </a:ln>
        </p:spPr>
        <p:txBody>
          <a:bodyPr spcFirstLastPara="1" wrap="square" lIns="0" tIns="0" rIns="0" bIns="0" anchor="t" anchorCtr="0">
            <a:sp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9" name="Google Shape;19;p12"/>
          <p:cNvSpPr txBox="1">
            <a:spLocks noGrp="1"/>
          </p:cNvSpPr>
          <p:nvPr>
            <p:ph type="subTitle" idx="1"/>
          </p:nvPr>
        </p:nvSpPr>
        <p:spPr>
          <a:xfrm>
            <a:off x="1604010" y="4235196"/>
            <a:ext cx="7485380" cy="1890712"/>
          </a:xfrm>
          <a:prstGeom prst="rect">
            <a:avLst/>
          </a:prstGeom>
          <a:noFill/>
          <a:ln>
            <a:noFill/>
          </a:ln>
        </p:spPr>
        <p:txBody>
          <a:bodyPr spcFirstLastPara="1" wrap="square" lIns="0" tIns="0" rIns="0" bIns="0" anchor="t" anchorCtr="0">
            <a:sp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0" name="Google Shape;20;p12"/>
          <p:cNvSpPr txBox="1">
            <a:spLocks noGrp="1"/>
          </p:cNvSpPr>
          <p:nvPr>
            <p:ph type="ftr" idx="11"/>
          </p:nvPr>
        </p:nvSpPr>
        <p:spPr>
          <a:xfrm>
            <a:off x="709167" y="6786402"/>
            <a:ext cx="3876040" cy="285750"/>
          </a:xfrm>
          <a:prstGeom prst="rect">
            <a:avLst/>
          </a:prstGeom>
          <a:noFill/>
          <a:ln>
            <a:noFill/>
          </a:ln>
        </p:spPr>
        <p:txBody>
          <a:bodyPr spcFirstLastPara="1" wrap="square" lIns="0" tIns="0" rIns="0" bIns="0" anchor="t" anchorCtr="0">
            <a:spAutoFit/>
          </a:bodyPr>
          <a:lstStyle>
            <a:lvl1pPr lvl="0" algn="l">
              <a:lnSpc>
                <a:spcPct val="100000"/>
              </a:lnSpc>
              <a:spcBef>
                <a:spcPts val="0"/>
              </a:spcBef>
              <a:spcAft>
                <a:spcPts val="0"/>
              </a:spcAft>
              <a:buSzPts val="1400"/>
              <a:buNone/>
              <a:defRPr sz="1850" b="1" i="1">
                <a:solidFill>
                  <a:srgbClr val="6E6E72"/>
                </a:solidFill>
                <a:latin typeface="Times New Roman"/>
                <a:ea typeface="Times New Roman"/>
                <a:cs typeface="Times New Roman"/>
                <a:sym typeface="Times New Roman"/>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1" name="Google Shape;21;p12"/>
          <p:cNvSpPr txBox="1">
            <a:spLocks noGrp="1"/>
          </p:cNvSpPr>
          <p:nvPr>
            <p:ph type="dt" idx="10"/>
          </p:nvPr>
        </p:nvSpPr>
        <p:spPr>
          <a:xfrm>
            <a:off x="534670" y="7033450"/>
            <a:ext cx="2459482" cy="378142"/>
          </a:xfrm>
          <a:prstGeom prst="rect">
            <a:avLst/>
          </a:prstGeom>
          <a:noFill/>
          <a:ln>
            <a:noFill/>
          </a:ln>
        </p:spPr>
        <p:txBody>
          <a:bodyPr spcFirstLastPara="1" wrap="square" lIns="0" tIns="0" rIns="0" bIns="0" anchor="t" anchorCtr="0">
            <a:spAutoFit/>
          </a:bodyPr>
          <a:lstStyle>
            <a:lvl1pPr lvl="0" algn="l">
              <a:lnSpc>
                <a:spcPct val="100000"/>
              </a:lnSpc>
              <a:spcBef>
                <a:spcPts val="0"/>
              </a:spcBef>
              <a:spcAft>
                <a:spcPts val="0"/>
              </a:spcAft>
              <a:buSzPts val="1400"/>
              <a:buNone/>
              <a:defRPr>
                <a:solidFill>
                  <a:srgbClr val="888888"/>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2" name="Google Shape;22;p12"/>
          <p:cNvSpPr txBox="1">
            <a:spLocks noGrp="1"/>
          </p:cNvSpPr>
          <p:nvPr>
            <p:ph type="sldNum" idx="12"/>
          </p:nvPr>
        </p:nvSpPr>
        <p:spPr>
          <a:xfrm>
            <a:off x="7699248" y="7033450"/>
            <a:ext cx="2459482" cy="378142"/>
          </a:xfrm>
          <a:prstGeom prst="rect">
            <a:avLst/>
          </a:prstGeom>
          <a:noFill/>
          <a:ln>
            <a:noFill/>
          </a:ln>
        </p:spPr>
        <p:txBody>
          <a:bodyPr spcFirstLastPara="1" wrap="square" lIns="0" tIns="0" rIns="0" bIns="0" anchor="t" anchorCtr="0">
            <a:spAutoFit/>
          </a:bodyPr>
          <a:lstStyle>
            <a:lvl1pPr marL="0" marR="0" lvl="0" indent="0" algn="r">
              <a:lnSpc>
                <a:spcPct val="100000"/>
              </a:lnSpc>
              <a:spcBef>
                <a:spcPts val="0"/>
              </a:spcBef>
              <a:spcAft>
                <a:spcPts val="0"/>
              </a:spcAft>
              <a:buClr>
                <a:srgbClr val="000000"/>
              </a:buClr>
              <a:buSzPts val="1800"/>
              <a:buFont typeface="Arial"/>
              <a:buNone/>
              <a:defRPr sz="18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800"/>
              <a:buFont typeface="Arial"/>
              <a:buNone/>
              <a:defRPr sz="18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800"/>
              <a:buFont typeface="Arial"/>
              <a:buNone/>
              <a:defRPr sz="18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800"/>
              <a:buFont typeface="Arial"/>
              <a:buNone/>
              <a:defRPr sz="18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800"/>
              <a:buFont typeface="Arial"/>
              <a:buNone/>
              <a:defRPr sz="18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800"/>
              <a:buFont typeface="Arial"/>
              <a:buNone/>
              <a:defRPr sz="18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800"/>
              <a:buFont typeface="Arial"/>
              <a:buNone/>
              <a:defRPr sz="18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800"/>
              <a:buFont typeface="Arial"/>
              <a:buNone/>
              <a:defRPr sz="18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800"/>
              <a:buFont typeface="Arial"/>
              <a:buNone/>
              <a:defRPr sz="18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tr-TR"/>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Content">
  <p:cSld name="Title and Content">
    <p:spTree>
      <p:nvGrpSpPr>
        <p:cNvPr id="1" name="Shape 23"/>
        <p:cNvGrpSpPr/>
        <p:nvPr/>
      </p:nvGrpSpPr>
      <p:grpSpPr>
        <a:xfrm>
          <a:off x="0" y="0"/>
          <a:ext cx="0" cy="0"/>
          <a:chOff x="0" y="0"/>
          <a:chExt cx="0" cy="0"/>
        </a:xfrm>
      </p:grpSpPr>
      <p:sp>
        <p:nvSpPr>
          <p:cNvPr id="24" name="Google Shape;24;p13"/>
          <p:cNvSpPr txBox="1">
            <a:spLocks noGrp="1"/>
          </p:cNvSpPr>
          <p:nvPr>
            <p:ph type="title"/>
          </p:nvPr>
        </p:nvSpPr>
        <p:spPr>
          <a:xfrm>
            <a:off x="4617065" y="373954"/>
            <a:ext cx="1941829" cy="436880"/>
          </a:xfrm>
          <a:prstGeom prst="rect">
            <a:avLst/>
          </a:prstGeom>
          <a:noFill/>
          <a:ln>
            <a:noFill/>
          </a:ln>
        </p:spPr>
        <p:txBody>
          <a:bodyPr spcFirstLastPara="1" wrap="square" lIns="0" tIns="0" rIns="0" bIns="0" anchor="t" anchorCtr="0">
            <a:spAutoFit/>
          </a:bodyPr>
          <a:lstStyle>
            <a:lvl1pPr lvl="0" algn="l">
              <a:lnSpc>
                <a:spcPct val="100000"/>
              </a:lnSpc>
              <a:spcBef>
                <a:spcPts val="0"/>
              </a:spcBef>
              <a:spcAft>
                <a:spcPts val="0"/>
              </a:spcAft>
              <a:buSzPts val="1400"/>
              <a:buNone/>
              <a:defRPr sz="2700" b="1" i="0">
                <a:solidFill>
                  <a:srgbClr val="747579"/>
                </a:solidFill>
                <a:latin typeface="Arial"/>
                <a:ea typeface="Arial"/>
                <a:cs typeface="Arial"/>
                <a:sym typeface="Aria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5" name="Google Shape;25;p13"/>
          <p:cNvSpPr txBox="1">
            <a:spLocks noGrp="1"/>
          </p:cNvSpPr>
          <p:nvPr>
            <p:ph type="body" idx="1"/>
          </p:nvPr>
        </p:nvSpPr>
        <p:spPr>
          <a:xfrm>
            <a:off x="534670" y="1739455"/>
            <a:ext cx="9624060" cy="4991481"/>
          </a:xfrm>
          <a:prstGeom prst="rect">
            <a:avLst/>
          </a:prstGeom>
          <a:noFill/>
          <a:ln>
            <a:noFill/>
          </a:ln>
        </p:spPr>
        <p:txBody>
          <a:bodyPr spcFirstLastPara="1" wrap="square" lIns="0" tIns="0" rIns="0" bIns="0" anchor="t" anchorCtr="0">
            <a:sp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26" name="Google Shape;26;p13"/>
          <p:cNvSpPr txBox="1">
            <a:spLocks noGrp="1"/>
          </p:cNvSpPr>
          <p:nvPr>
            <p:ph type="ftr" idx="11"/>
          </p:nvPr>
        </p:nvSpPr>
        <p:spPr>
          <a:xfrm>
            <a:off x="709167" y="6786402"/>
            <a:ext cx="3876040" cy="285750"/>
          </a:xfrm>
          <a:prstGeom prst="rect">
            <a:avLst/>
          </a:prstGeom>
          <a:noFill/>
          <a:ln>
            <a:noFill/>
          </a:ln>
        </p:spPr>
        <p:txBody>
          <a:bodyPr spcFirstLastPara="1" wrap="square" lIns="0" tIns="0" rIns="0" bIns="0" anchor="t" anchorCtr="0">
            <a:spAutoFit/>
          </a:bodyPr>
          <a:lstStyle>
            <a:lvl1pPr lvl="0" algn="l">
              <a:lnSpc>
                <a:spcPct val="100000"/>
              </a:lnSpc>
              <a:spcBef>
                <a:spcPts val="0"/>
              </a:spcBef>
              <a:spcAft>
                <a:spcPts val="0"/>
              </a:spcAft>
              <a:buSzPts val="1400"/>
              <a:buNone/>
              <a:defRPr sz="1850" b="1" i="1">
                <a:solidFill>
                  <a:srgbClr val="6E6E72"/>
                </a:solidFill>
                <a:latin typeface="Times New Roman"/>
                <a:ea typeface="Times New Roman"/>
                <a:cs typeface="Times New Roman"/>
                <a:sym typeface="Times New Roman"/>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7" name="Google Shape;27;p13"/>
          <p:cNvSpPr txBox="1">
            <a:spLocks noGrp="1"/>
          </p:cNvSpPr>
          <p:nvPr>
            <p:ph type="dt" idx="10"/>
          </p:nvPr>
        </p:nvSpPr>
        <p:spPr>
          <a:xfrm>
            <a:off x="534670" y="7033450"/>
            <a:ext cx="2459482" cy="378142"/>
          </a:xfrm>
          <a:prstGeom prst="rect">
            <a:avLst/>
          </a:prstGeom>
          <a:noFill/>
          <a:ln>
            <a:noFill/>
          </a:ln>
        </p:spPr>
        <p:txBody>
          <a:bodyPr spcFirstLastPara="1" wrap="square" lIns="0" tIns="0" rIns="0" bIns="0" anchor="t" anchorCtr="0">
            <a:spAutoFit/>
          </a:bodyPr>
          <a:lstStyle>
            <a:lvl1pPr lvl="0" algn="l">
              <a:lnSpc>
                <a:spcPct val="100000"/>
              </a:lnSpc>
              <a:spcBef>
                <a:spcPts val="0"/>
              </a:spcBef>
              <a:spcAft>
                <a:spcPts val="0"/>
              </a:spcAft>
              <a:buSzPts val="1400"/>
              <a:buNone/>
              <a:defRPr>
                <a:solidFill>
                  <a:srgbClr val="888888"/>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8" name="Google Shape;28;p13"/>
          <p:cNvSpPr txBox="1">
            <a:spLocks noGrp="1"/>
          </p:cNvSpPr>
          <p:nvPr>
            <p:ph type="sldNum" idx="12"/>
          </p:nvPr>
        </p:nvSpPr>
        <p:spPr>
          <a:xfrm>
            <a:off x="7699248" y="7033450"/>
            <a:ext cx="2459482" cy="378142"/>
          </a:xfrm>
          <a:prstGeom prst="rect">
            <a:avLst/>
          </a:prstGeom>
          <a:noFill/>
          <a:ln>
            <a:noFill/>
          </a:ln>
        </p:spPr>
        <p:txBody>
          <a:bodyPr spcFirstLastPara="1" wrap="square" lIns="0" tIns="0" rIns="0" bIns="0" anchor="t" anchorCtr="0">
            <a:spAutoFit/>
          </a:bodyPr>
          <a:lstStyle>
            <a:lvl1pPr marL="0" marR="0" lvl="0" indent="0" algn="r">
              <a:lnSpc>
                <a:spcPct val="100000"/>
              </a:lnSpc>
              <a:spcBef>
                <a:spcPts val="0"/>
              </a:spcBef>
              <a:spcAft>
                <a:spcPts val="0"/>
              </a:spcAft>
              <a:buClr>
                <a:srgbClr val="000000"/>
              </a:buClr>
              <a:buSzPts val="1800"/>
              <a:buFont typeface="Arial"/>
              <a:buNone/>
              <a:defRPr sz="18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800"/>
              <a:buFont typeface="Arial"/>
              <a:buNone/>
              <a:defRPr sz="18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800"/>
              <a:buFont typeface="Arial"/>
              <a:buNone/>
              <a:defRPr sz="18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800"/>
              <a:buFont typeface="Arial"/>
              <a:buNone/>
              <a:defRPr sz="18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800"/>
              <a:buFont typeface="Arial"/>
              <a:buNone/>
              <a:defRPr sz="18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800"/>
              <a:buFont typeface="Arial"/>
              <a:buNone/>
              <a:defRPr sz="18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800"/>
              <a:buFont typeface="Arial"/>
              <a:buNone/>
              <a:defRPr sz="18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800"/>
              <a:buFont typeface="Arial"/>
              <a:buNone/>
              <a:defRPr sz="18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800"/>
              <a:buFont typeface="Arial"/>
              <a:buNone/>
              <a:defRPr sz="18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tr-TR"/>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wo Content">
  <p:cSld name="Two Content">
    <p:spTree>
      <p:nvGrpSpPr>
        <p:cNvPr id="1" name="Shape 29"/>
        <p:cNvGrpSpPr/>
        <p:nvPr/>
      </p:nvGrpSpPr>
      <p:grpSpPr>
        <a:xfrm>
          <a:off x="0" y="0"/>
          <a:ext cx="0" cy="0"/>
          <a:chOff x="0" y="0"/>
          <a:chExt cx="0" cy="0"/>
        </a:xfrm>
      </p:grpSpPr>
      <p:sp>
        <p:nvSpPr>
          <p:cNvPr id="30" name="Google Shape;30;p14"/>
          <p:cNvSpPr txBox="1">
            <a:spLocks noGrp="1"/>
          </p:cNvSpPr>
          <p:nvPr>
            <p:ph type="title"/>
          </p:nvPr>
        </p:nvSpPr>
        <p:spPr>
          <a:xfrm>
            <a:off x="4617065" y="373954"/>
            <a:ext cx="1941829" cy="436880"/>
          </a:xfrm>
          <a:prstGeom prst="rect">
            <a:avLst/>
          </a:prstGeom>
          <a:noFill/>
          <a:ln>
            <a:noFill/>
          </a:ln>
        </p:spPr>
        <p:txBody>
          <a:bodyPr spcFirstLastPara="1" wrap="square" lIns="0" tIns="0" rIns="0" bIns="0" anchor="t" anchorCtr="0">
            <a:spAutoFit/>
          </a:bodyPr>
          <a:lstStyle>
            <a:lvl1pPr lvl="0" algn="l">
              <a:lnSpc>
                <a:spcPct val="100000"/>
              </a:lnSpc>
              <a:spcBef>
                <a:spcPts val="0"/>
              </a:spcBef>
              <a:spcAft>
                <a:spcPts val="0"/>
              </a:spcAft>
              <a:buSzPts val="1400"/>
              <a:buNone/>
              <a:defRPr sz="2700" b="1" i="0">
                <a:solidFill>
                  <a:srgbClr val="747579"/>
                </a:solidFill>
                <a:latin typeface="Arial"/>
                <a:ea typeface="Arial"/>
                <a:cs typeface="Arial"/>
                <a:sym typeface="Aria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1" name="Google Shape;31;p14"/>
          <p:cNvSpPr txBox="1">
            <a:spLocks noGrp="1"/>
          </p:cNvSpPr>
          <p:nvPr>
            <p:ph type="body" idx="1"/>
          </p:nvPr>
        </p:nvSpPr>
        <p:spPr>
          <a:xfrm>
            <a:off x="534670" y="1739455"/>
            <a:ext cx="4651629" cy="4991481"/>
          </a:xfrm>
          <a:prstGeom prst="rect">
            <a:avLst/>
          </a:prstGeom>
          <a:noFill/>
          <a:ln>
            <a:noFill/>
          </a:ln>
        </p:spPr>
        <p:txBody>
          <a:bodyPr spcFirstLastPara="1" wrap="square" lIns="0" tIns="0" rIns="0" bIns="0" anchor="t" anchorCtr="0">
            <a:sp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32" name="Google Shape;32;p14"/>
          <p:cNvSpPr txBox="1">
            <a:spLocks noGrp="1"/>
          </p:cNvSpPr>
          <p:nvPr>
            <p:ph type="body" idx="2"/>
          </p:nvPr>
        </p:nvSpPr>
        <p:spPr>
          <a:xfrm>
            <a:off x="5507101" y="1739455"/>
            <a:ext cx="4651629" cy="4991481"/>
          </a:xfrm>
          <a:prstGeom prst="rect">
            <a:avLst/>
          </a:prstGeom>
          <a:noFill/>
          <a:ln>
            <a:noFill/>
          </a:ln>
        </p:spPr>
        <p:txBody>
          <a:bodyPr spcFirstLastPara="1" wrap="square" lIns="0" tIns="0" rIns="0" bIns="0" anchor="t" anchorCtr="0">
            <a:sp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33" name="Google Shape;33;p14"/>
          <p:cNvSpPr txBox="1">
            <a:spLocks noGrp="1"/>
          </p:cNvSpPr>
          <p:nvPr>
            <p:ph type="ftr" idx="11"/>
          </p:nvPr>
        </p:nvSpPr>
        <p:spPr>
          <a:xfrm>
            <a:off x="709167" y="6786402"/>
            <a:ext cx="3876040" cy="285750"/>
          </a:xfrm>
          <a:prstGeom prst="rect">
            <a:avLst/>
          </a:prstGeom>
          <a:noFill/>
          <a:ln>
            <a:noFill/>
          </a:ln>
        </p:spPr>
        <p:txBody>
          <a:bodyPr spcFirstLastPara="1" wrap="square" lIns="0" tIns="0" rIns="0" bIns="0" anchor="t" anchorCtr="0">
            <a:spAutoFit/>
          </a:bodyPr>
          <a:lstStyle>
            <a:lvl1pPr lvl="0" algn="l">
              <a:lnSpc>
                <a:spcPct val="100000"/>
              </a:lnSpc>
              <a:spcBef>
                <a:spcPts val="0"/>
              </a:spcBef>
              <a:spcAft>
                <a:spcPts val="0"/>
              </a:spcAft>
              <a:buSzPts val="1400"/>
              <a:buNone/>
              <a:defRPr sz="1850" b="1" i="1">
                <a:solidFill>
                  <a:srgbClr val="6E6E72"/>
                </a:solidFill>
                <a:latin typeface="Times New Roman"/>
                <a:ea typeface="Times New Roman"/>
                <a:cs typeface="Times New Roman"/>
                <a:sym typeface="Times New Roman"/>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4" name="Google Shape;34;p14"/>
          <p:cNvSpPr txBox="1">
            <a:spLocks noGrp="1"/>
          </p:cNvSpPr>
          <p:nvPr>
            <p:ph type="dt" idx="10"/>
          </p:nvPr>
        </p:nvSpPr>
        <p:spPr>
          <a:xfrm>
            <a:off x="534670" y="7033450"/>
            <a:ext cx="2459482" cy="378142"/>
          </a:xfrm>
          <a:prstGeom prst="rect">
            <a:avLst/>
          </a:prstGeom>
          <a:noFill/>
          <a:ln>
            <a:noFill/>
          </a:ln>
        </p:spPr>
        <p:txBody>
          <a:bodyPr spcFirstLastPara="1" wrap="square" lIns="0" tIns="0" rIns="0" bIns="0" anchor="t" anchorCtr="0">
            <a:spAutoFit/>
          </a:bodyPr>
          <a:lstStyle>
            <a:lvl1pPr lvl="0" algn="l">
              <a:lnSpc>
                <a:spcPct val="100000"/>
              </a:lnSpc>
              <a:spcBef>
                <a:spcPts val="0"/>
              </a:spcBef>
              <a:spcAft>
                <a:spcPts val="0"/>
              </a:spcAft>
              <a:buSzPts val="1400"/>
              <a:buNone/>
              <a:defRPr>
                <a:solidFill>
                  <a:srgbClr val="888888"/>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5" name="Google Shape;35;p14"/>
          <p:cNvSpPr txBox="1">
            <a:spLocks noGrp="1"/>
          </p:cNvSpPr>
          <p:nvPr>
            <p:ph type="sldNum" idx="12"/>
          </p:nvPr>
        </p:nvSpPr>
        <p:spPr>
          <a:xfrm>
            <a:off x="7699248" y="7033450"/>
            <a:ext cx="2459482" cy="378142"/>
          </a:xfrm>
          <a:prstGeom prst="rect">
            <a:avLst/>
          </a:prstGeom>
          <a:noFill/>
          <a:ln>
            <a:noFill/>
          </a:ln>
        </p:spPr>
        <p:txBody>
          <a:bodyPr spcFirstLastPara="1" wrap="square" lIns="0" tIns="0" rIns="0" bIns="0" anchor="t" anchorCtr="0">
            <a:spAutoFit/>
          </a:bodyPr>
          <a:lstStyle>
            <a:lvl1pPr marL="0" marR="0" lvl="0" indent="0" algn="r">
              <a:lnSpc>
                <a:spcPct val="100000"/>
              </a:lnSpc>
              <a:spcBef>
                <a:spcPts val="0"/>
              </a:spcBef>
              <a:spcAft>
                <a:spcPts val="0"/>
              </a:spcAft>
              <a:buClr>
                <a:srgbClr val="000000"/>
              </a:buClr>
              <a:buSzPts val="1800"/>
              <a:buFont typeface="Arial"/>
              <a:buNone/>
              <a:defRPr sz="18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800"/>
              <a:buFont typeface="Arial"/>
              <a:buNone/>
              <a:defRPr sz="18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800"/>
              <a:buFont typeface="Arial"/>
              <a:buNone/>
              <a:defRPr sz="18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800"/>
              <a:buFont typeface="Arial"/>
              <a:buNone/>
              <a:defRPr sz="18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800"/>
              <a:buFont typeface="Arial"/>
              <a:buNone/>
              <a:defRPr sz="18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800"/>
              <a:buFont typeface="Arial"/>
              <a:buNone/>
              <a:defRPr sz="18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800"/>
              <a:buFont typeface="Arial"/>
              <a:buNone/>
              <a:defRPr sz="18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800"/>
              <a:buFont typeface="Arial"/>
              <a:buNone/>
              <a:defRPr sz="18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800"/>
              <a:buFont typeface="Arial"/>
              <a:buNone/>
              <a:defRPr sz="18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tr-TR"/>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matchingName="Title Only">
  <p:cSld name="Title Only">
    <p:bg>
      <p:bgPr>
        <a:solidFill>
          <a:schemeClr val="lt1"/>
        </a:solidFill>
        <a:effectLst/>
      </p:bgPr>
    </p:bg>
    <p:spTree>
      <p:nvGrpSpPr>
        <p:cNvPr id="1" name="Shape 36"/>
        <p:cNvGrpSpPr/>
        <p:nvPr/>
      </p:nvGrpSpPr>
      <p:grpSpPr>
        <a:xfrm>
          <a:off x="0" y="0"/>
          <a:ext cx="0" cy="0"/>
          <a:chOff x="0" y="0"/>
          <a:chExt cx="0" cy="0"/>
        </a:xfrm>
      </p:grpSpPr>
      <p:sp>
        <p:nvSpPr>
          <p:cNvPr id="37" name="Google Shape;37;p15"/>
          <p:cNvSpPr/>
          <p:nvPr/>
        </p:nvSpPr>
        <p:spPr>
          <a:xfrm>
            <a:off x="6986016" y="316992"/>
            <a:ext cx="914400" cy="694944"/>
          </a:xfrm>
          <a:prstGeom prst="rect">
            <a:avLst/>
          </a:prstGeom>
          <a:blipFill rotWithShape="1">
            <a:blip r:embed="rId2">
              <a:alphaModFix/>
            </a:blip>
            <a:stretch>
              <a:fillRect/>
            </a:stretch>
          </a:blip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38" name="Google Shape;38;p15"/>
          <p:cNvSpPr/>
          <p:nvPr/>
        </p:nvSpPr>
        <p:spPr>
          <a:xfrm>
            <a:off x="0" y="1158239"/>
            <a:ext cx="10692003" cy="6400800"/>
          </a:xfrm>
          <a:prstGeom prst="rect">
            <a:avLst/>
          </a:prstGeom>
          <a:blipFill rotWithShape="1">
            <a:blip r:embed="rId3">
              <a:alphaModFix/>
            </a:blip>
            <a:stretch>
              <a:fillRect/>
            </a:stretch>
          </a:blip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39" name="Google Shape;39;p15"/>
          <p:cNvSpPr/>
          <p:nvPr/>
        </p:nvSpPr>
        <p:spPr>
          <a:xfrm>
            <a:off x="3627916" y="425573"/>
            <a:ext cx="0" cy="562610"/>
          </a:xfrm>
          <a:custGeom>
            <a:avLst/>
            <a:gdLst/>
            <a:ahLst/>
            <a:cxnLst/>
            <a:rect l="l" t="t" r="r" b="b"/>
            <a:pathLst>
              <a:path w="120000" h="562610" extrusionOk="0">
                <a:moveTo>
                  <a:pt x="0" y="562364"/>
                </a:moveTo>
                <a:lnTo>
                  <a:pt x="0" y="0"/>
                </a:lnTo>
              </a:path>
            </a:pathLst>
          </a:custGeom>
          <a:noFill/>
          <a:ln w="9525" cap="flat" cmpd="sng">
            <a:solidFill>
              <a:srgbClr val="A09CB8"/>
            </a:solidFill>
            <a:prstDash val="solid"/>
            <a:round/>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40" name="Google Shape;40;p15"/>
          <p:cNvSpPr/>
          <p:nvPr/>
        </p:nvSpPr>
        <p:spPr>
          <a:xfrm>
            <a:off x="4653593" y="392135"/>
            <a:ext cx="0" cy="641985"/>
          </a:xfrm>
          <a:custGeom>
            <a:avLst/>
            <a:gdLst/>
            <a:ahLst/>
            <a:cxnLst/>
            <a:rect l="l" t="t" r="r" b="b"/>
            <a:pathLst>
              <a:path w="120000" h="641985" extrusionOk="0">
                <a:moveTo>
                  <a:pt x="0" y="641399"/>
                </a:moveTo>
                <a:lnTo>
                  <a:pt x="0" y="0"/>
                </a:lnTo>
              </a:path>
            </a:pathLst>
          </a:custGeom>
          <a:noFill/>
          <a:ln w="9525" cap="flat" cmpd="sng">
            <a:solidFill>
              <a:srgbClr val="C3BFC8"/>
            </a:solidFill>
            <a:prstDash val="solid"/>
            <a:round/>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41" name="Google Shape;41;p15"/>
          <p:cNvSpPr/>
          <p:nvPr/>
        </p:nvSpPr>
        <p:spPr>
          <a:xfrm>
            <a:off x="6781036" y="221906"/>
            <a:ext cx="0" cy="544195"/>
          </a:xfrm>
          <a:custGeom>
            <a:avLst/>
            <a:gdLst/>
            <a:ahLst/>
            <a:cxnLst/>
            <a:rect l="l" t="t" r="r" b="b"/>
            <a:pathLst>
              <a:path w="120000" h="544195" extrusionOk="0">
                <a:moveTo>
                  <a:pt x="0" y="544125"/>
                </a:moveTo>
                <a:lnTo>
                  <a:pt x="0" y="0"/>
                </a:lnTo>
              </a:path>
            </a:pathLst>
          </a:custGeom>
          <a:noFill/>
          <a:ln w="9525" cap="flat" cmpd="sng">
            <a:solidFill>
              <a:srgbClr val="BCBCBF"/>
            </a:solidFill>
            <a:prstDash val="solid"/>
            <a:round/>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42" name="Google Shape;42;p15"/>
          <p:cNvSpPr/>
          <p:nvPr/>
        </p:nvSpPr>
        <p:spPr>
          <a:xfrm>
            <a:off x="10681350" y="1568541"/>
            <a:ext cx="0" cy="727075"/>
          </a:xfrm>
          <a:custGeom>
            <a:avLst/>
            <a:gdLst/>
            <a:ahLst/>
            <a:cxnLst/>
            <a:rect l="l" t="t" r="r" b="b"/>
            <a:pathLst>
              <a:path w="120000" h="727075" extrusionOk="0">
                <a:moveTo>
                  <a:pt x="0" y="726514"/>
                </a:moveTo>
                <a:lnTo>
                  <a:pt x="0" y="0"/>
                </a:lnTo>
              </a:path>
            </a:pathLst>
          </a:custGeom>
          <a:noFill/>
          <a:ln w="9525" cap="flat" cmpd="sng">
            <a:solidFill>
              <a:srgbClr val="9393A0"/>
            </a:solidFill>
            <a:prstDash val="solid"/>
            <a:round/>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43" name="Google Shape;43;p15"/>
          <p:cNvSpPr/>
          <p:nvPr/>
        </p:nvSpPr>
        <p:spPr>
          <a:xfrm>
            <a:off x="3528574" y="443201"/>
            <a:ext cx="0" cy="60960"/>
          </a:xfrm>
          <a:custGeom>
            <a:avLst/>
            <a:gdLst/>
            <a:ahLst/>
            <a:cxnLst/>
            <a:rect l="l" t="t" r="r" b="b"/>
            <a:pathLst>
              <a:path w="120000" h="60959" extrusionOk="0">
                <a:moveTo>
                  <a:pt x="0" y="0"/>
                </a:moveTo>
                <a:lnTo>
                  <a:pt x="0" y="60641"/>
                </a:lnTo>
              </a:path>
            </a:pathLst>
          </a:custGeom>
          <a:noFill/>
          <a:ln w="32700" cap="flat" cmpd="sng">
            <a:solidFill>
              <a:srgbClr val="E8E8ED"/>
            </a:solidFill>
            <a:prstDash val="solid"/>
            <a:round/>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44" name="Google Shape;44;p15"/>
          <p:cNvSpPr txBox="1">
            <a:spLocks noGrp="1"/>
          </p:cNvSpPr>
          <p:nvPr>
            <p:ph type="title"/>
          </p:nvPr>
        </p:nvSpPr>
        <p:spPr>
          <a:xfrm>
            <a:off x="4617065" y="373954"/>
            <a:ext cx="1941829" cy="436880"/>
          </a:xfrm>
          <a:prstGeom prst="rect">
            <a:avLst/>
          </a:prstGeom>
          <a:noFill/>
          <a:ln>
            <a:noFill/>
          </a:ln>
        </p:spPr>
        <p:txBody>
          <a:bodyPr spcFirstLastPara="1" wrap="square" lIns="0" tIns="0" rIns="0" bIns="0" anchor="t" anchorCtr="0">
            <a:spAutoFit/>
          </a:bodyPr>
          <a:lstStyle>
            <a:lvl1pPr lvl="0" algn="l">
              <a:lnSpc>
                <a:spcPct val="100000"/>
              </a:lnSpc>
              <a:spcBef>
                <a:spcPts val="0"/>
              </a:spcBef>
              <a:spcAft>
                <a:spcPts val="0"/>
              </a:spcAft>
              <a:buSzPts val="1400"/>
              <a:buNone/>
              <a:defRPr sz="2700" b="1" i="0">
                <a:solidFill>
                  <a:srgbClr val="747579"/>
                </a:solidFill>
                <a:latin typeface="Arial"/>
                <a:ea typeface="Arial"/>
                <a:cs typeface="Arial"/>
                <a:sym typeface="Aria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5" name="Google Shape;45;p15"/>
          <p:cNvSpPr txBox="1">
            <a:spLocks noGrp="1"/>
          </p:cNvSpPr>
          <p:nvPr>
            <p:ph type="ftr" idx="11"/>
          </p:nvPr>
        </p:nvSpPr>
        <p:spPr>
          <a:xfrm>
            <a:off x="709167" y="6786402"/>
            <a:ext cx="3876040" cy="285750"/>
          </a:xfrm>
          <a:prstGeom prst="rect">
            <a:avLst/>
          </a:prstGeom>
          <a:noFill/>
          <a:ln>
            <a:noFill/>
          </a:ln>
        </p:spPr>
        <p:txBody>
          <a:bodyPr spcFirstLastPara="1" wrap="square" lIns="0" tIns="0" rIns="0" bIns="0" anchor="t" anchorCtr="0">
            <a:spAutoFit/>
          </a:bodyPr>
          <a:lstStyle>
            <a:lvl1pPr lvl="0" algn="l">
              <a:lnSpc>
                <a:spcPct val="100000"/>
              </a:lnSpc>
              <a:spcBef>
                <a:spcPts val="0"/>
              </a:spcBef>
              <a:spcAft>
                <a:spcPts val="0"/>
              </a:spcAft>
              <a:buSzPts val="1400"/>
              <a:buNone/>
              <a:defRPr sz="1850" b="1" i="1">
                <a:solidFill>
                  <a:srgbClr val="6E6E72"/>
                </a:solidFill>
                <a:latin typeface="Times New Roman"/>
                <a:ea typeface="Times New Roman"/>
                <a:cs typeface="Times New Roman"/>
                <a:sym typeface="Times New Roman"/>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6" name="Google Shape;46;p15"/>
          <p:cNvSpPr txBox="1">
            <a:spLocks noGrp="1"/>
          </p:cNvSpPr>
          <p:nvPr>
            <p:ph type="dt" idx="10"/>
          </p:nvPr>
        </p:nvSpPr>
        <p:spPr>
          <a:xfrm>
            <a:off x="534670" y="7033450"/>
            <a:ext cx="2459482" cy="378142"/>
          </a:xfrm>
          <a:prstGeom prst="rect">
            <a:avLst/>
          </a:prstGeom>
          <a:noFill/>
          <a:ln>
            <a:noFill/>
          </a:ln>
        </p:spPr>
        <p:txBody>
          <a:bodyPr spcFirstLastPara="1" wrap="square" lIns="0" tIns="0" rIns="0" bIns="0" anchor="t" anchorCtr="0">
            <a:spAutoFit/>
          </a:bodyPr>
          <a:lstStyle>
            <a:lvl1pPr lvl="0" algn="l">
              <a:lnSpc>
                <a:spcPct val="100000"/>
              </a:lnSpc>
              <a:spcBef>
                <a:spcPts val="0"/>
              </a:spcBef>
              <a:spcAft>
                <a:spcPts val="0"/>
              </a:spcAft>
              <a:buSzPts val="1400"/>
              <a:buNone/>
              <a:defRPr>
                <a:solidFill>
                  <a:srgbClr val="888888"/>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7" name="Google Shape;47;p15"/>
          <p:cNvSpPr txBox="1">
            <a:spLocks noGrp="1"/>
          </p:cNvSpPr>
          <p:nvPr>
            <p:ph type="sldNum" idx="12"/>
          </p:nvPr>
        </p:nvSpPr>
        <p:spPr>
          <a:xfrm>
            <a:off x="7699248" y="7033450"/>
            <a:ext cx="2459482" cy="378142"/>
          </a:xfrm>
          <a:prstGeom prst="rect">
            <a:avLst/>
          </a:prstGeom>
          <a:noFill/>
          <a:ln>
            <a:noFill/>
          </a:ln>
        </p:spPr>
        <p:txBody>
          <a:bodyPr spcFirstLastPara="1" wrap="square" lIns="0" tIns="0" rIns="0" bIns="0" anchor="t" anchorCtr="0">
            <a:spAutoFit/>
          </a:bodyPr>
          <a:lstStyle>
            <a:lvl1pPr marL="0" marR="0" lvl="0" indent="0" algn="r">
              <a:lnSpc>
                <a:spcPct val="100000"/>
              </a:lnSpc>
              <a:spcBef>
                <a:spcPts val="0"/>
              </a:spcBef>
              <a:spcAft>
                <a:spcPts val="0"/>
              </a:spcAft>
              <a:buClr>
                <a:srgbClr val="000000"/>
              </a:buClr>
              <a:buSzPts val="1800"/>
              <a:buFont typeface="Arial"/>
              <a:buNone/>
              <a:defRPr sz="18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800"/>
              <a:buFont typeface="Arial"/>
              <a:buNone/>
              <a:defRPr sz="18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800"/>
              <a:buFont typeface="Arial"/>
              <a:buNone/>
              <a:defRPr sz="18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800"/>
              <a:buFont typeface="Arial"/>
              <a:buNone/>
              <a:defRPr sz="18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800"/>
              <a:buFont typeface="Arial"/>
              <a:buNone/>
              <a:defRPr sz="18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800"/>
              <a:buFont typeface="Arial"/>
              <a:buNone/>
              <a:defRPr sz="18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800"/>
              <a:buFont typeface="Arial"/>
              <a:buNone/>
              <a:defRPr sz="18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800"/>
              <a:buFont typeface="Arial"/>
              <a:buNone/>
              <a:defRPr sz="18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800"/>
              <a:buFont typeface="Arial"/>
              <a:buNone/>
              <a:defRPr sz="18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tr-TR"/>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
  <p:cSld name="Başlık Slaydı">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88902041-AA6B-894C-8D12-460726156019}"/>
              </a:ext>
            </a:extLst>
          </p:cNvPr>
          <p:cNvSpPr>
            <a:spLocks noGrp="1"/>
          </p:cNvSpPr>
          <p:nvPr>
            <p:ph type="ctrTitle"/>
          </p:nvPr>
        </p:nvSpPr>
        <p:spPr>
          <a:xfrm>
            <a:off x="1336675" y="2250907"/>
            <a:ext cx="8020050" cy="1619802"/>
          </a:xfrm>
        </p:spPr>
        <p:txBody>
          <a:bodyPr anchor="b"/>
          <a:lstStyle>
            <a:lvl1pPr algn="ctr">
              <a:defRPr sz="5263"/>
            </a:lvl1pPr>
          </a:lstStyle>
          <a:p>
            <a:r>
              <a:rPr lang="tr-TR"/>
              <a:t>Asıl başlık stilini düzenlemek için tıklayın</a:t>
            </a:r>
          </a:p>
        </p:txBody>
      </p:sp>
      <p:sp>
        <p:nvSpPr>
          <p:cNvPr id="3" name="Alt Başlık 2">
            <a:extLst>
              <a:ext uri="{FF2B5EF4-FFF2-40B4-BE49-F238E27FC236}">
                <a16:creationId xmlns:a16="http://schemas.microsoft.com/office/drawing/2014/main" id="{9E518884-F9AD-4945-8C36-FE810E427EC3}"/>
              </a:ext>
            </a:extLst>
          </p:cNvPr>
          <p:cNvSpPr>
            <a:spLocks noGrp="1"/>
          </p:cNvSpPr>
          <p:nvPr>
            <p:ph type="subTitle" idx="1"/>
          </p:nvPr>
        </p:nvSpPr>
        <p:spPr>
          <a:xfrm>
            <a:off x="1336675" y="3972247"/>
            <a:ext cx="8020050" cy="323935"/>
          </a:xfrm>
        </p:spPr>
        <p:txBody>
          <a:bodyPr/>
          <a:lstStyle>
            <a:lvl1pPr marL="0" indent="0" algn="ctr">
              <a:buNone/>
              <a:defRPr sz="2105"/>
            </a:lvl1pPr>
            <a:lvl2pPr marL="401010" indent="0" algn="ctr">
              <a:buNone/>
              <a:defRPr sz="1754"/>
            </a:lvl2pPr>
            <a:lvl3pPr marL="802020" indent="0" algn="ctr">
              <a:buNone/>
              <a:defRPr sz="1579"/>
            </a:lvl3pPr>
            <a:lvl4pPr marL="1203030" indent="0" algn="ctr">
              <a:buNone/>
              <a:defRPr sz="1403"/>
            </a:lvl4pPr>
            <a:lvl5pPr marL="1604040" indent="0" algn="ctr">
              <a:buNone/>
              <a:defRPr sz="1403"/>
            </a:lvl5pPr>
            <a:lvl6pPr marL="2005051" indent="0" algn="ctr">
              <a:buNone/>
              <a:defRPr sz="1403"/>
            </a:lvl6pPr>
            <a:lvl7pPr marL="2406061" indent="0" algn="ctr">
              <a:buNone/>
              <a:defRPr sz="1403"/>
            </a:lvl7pPr>
            <a:lvl8pPr marL="2807071" indent="0" algn="ctr">
              <a:buNone/>
              <a:defRPr sz="1403"/>
            </a:lvl8pPr>
            <a:lvl9pPr marL="3208081" indent="0" algn="ctr">
              <a:buNone/>
              <a:defRPr sz="1403"/>
            </a:lvl9pPr>
          </a:lstStyle>
          <a:p>
            <a:r>
              <a:rPr lang="tr-TR"/>
              <a:t>Asıl alt başlık stilini düzenlemek için tıklayın</a:t>
            </a:r>
          </a:p>
        </p:txBody>
      </p:sp>
      <p:sp>
        <p:nvSpPr>
          <p:cNvPr id="4" name="Veri Yer Tutucusu 3">
            <a:extLst>
              <a:ext uri="{FF2B5EF4-FFF2-40B4-BE49-F238E27FC236}">
                <a16:creationId xmlns:a16="http://schemas.microsoft.com/office/drawing/2014/main" id="{19900195-0198-4842-AC0B-48384B7AB6B7}"/>
              </a:ext>
            </a:extLst>
          </p:cNvPr>
          <p:cNvSpPr>
            <a:spLocks noGrp="1"/>
          </p:cNvSpPr>
          <p:nvPr>
            <p:ph type="dt" sz="half" idx="10"/>
          </p:nvPr>
        </p:nvSpPr>
        <p:spPr>
          <a:xfrm>
            <a:off x="534670" y="7033450"/>
            <a:ext cx="2459482" cy="276999"/>
          </a:xfrm>
        </p:spPr>
        <p:txBody>
          <a:bodyPr/>
          <a:lstStyle/>
          <a:p>
            <a:fld id="{44FCCB68-22C5-FF42-878D-72769FC7CC6C}" type="datetimeFigureOut">
              <a:rPr lang="tr-TR" smtClean="0"/>
              <a:t>15.05.2022</a:t>
            </a:fld>
            <a:endParaRPr lang="tr-TR"/>
          </a:p>
        </p:txBody>
      </p:sp>
      <p:sp>
        <p:nvSpPr>
          <p:cNvPr id="5" name="Alt Bilgi Yer Tutucusu 4">
            <a:extLst>
              <a:ext uri="{FF2B5EF4-FFF2-40B4-BE49-F238E27FC236}">
                <a16:creationId xmlns:a16="http://schemas.microsoft.com/office/drawing/2014/main" id="{AC2CB9A4-7E54-9147-A65E-8904DF47B4D1}"/>
              </a:ext>
            </a:extLst>
          </p:cNvPr>
          <p:cNvSpPr>
            <a:spLocks noGrp="1"/>
          </p:cNvSpPr>
          <p:nvPr>
            <p:ph type="ftr" sz="quarter" idx="11"/>
          </p:nvPr>
        </p:nvSpPr>
        <p:spPr/>
        <p:txBody>
          <a:bodyPr/>
          <a:lstStyle/>
          <a:p>
            <a:endParaRPr lang="tr-TR"/>
          </a:p>
        </p:txBody>
      </p:sp>
      <p:sp>
        <p:nvSpPr>
          <p:cNvPr id="6" name="Slayt Numarası Yer Tutucusu 5">
            <a:extLst>
              <a:ext uri="{FF2B5EF4-FFF2-40B4-BE49-F238E27FC236}">
                <a16:creationId xmlns:a16="http://schemas.microsoft.com/office/drawing/2014/main" id="{B93C4489-6367-8147-9C7E-F0ACC5FA48BC}"/>
              </a:ext>
            </a:extLst>
          </p:cNvPr>
          <p:cNvSpPr>
            <a:spLocks noGrp="1"/>
          </p:cNvSpPr>
          <p:nvPr>
            <p:ph type="sldNum" sz="quarter" idx="12"/>
          </p:nvPr>
        </p:nvSpPr>
        <p:spPr>
          <a:xfrm>
            <a:off x="7699248" y="7033450"/>
            <a:ext cx="2459482" cy="276999"/>
          </a:xfrm>
        </p:spPr>
        <p:txBody>
          <a:bodyPr/>
          <a:lstStyle/>
          <a:p>
            <a:fld id="{5BB1822B-FAD9-1245-924B-7AEDCBDE1E1D}" type="slidenum">
              <a:rPr lang="tr-TR" smtClean="0"/>
              <a:t>‹#›</a:t>
            </a:fld>
            <a:endParaRPr lang="tr-TR"/>
          </a:p>
        </p:txBody>
      </p:sp>
    </p:spTree>
    <p:extLst>
      <p:ext uri="{BB962C8B-B14F-4D97-AF65-F5344CB8AC3E}">
        <p14:creationId xmlns:p14="http://schemas.microsoft.com/office/powerpoint/2010/main" val="197725526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image" Target="../media/image1.jpg"/><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sp>
        <p:nvSpPr>
          <p:cNvPr id="6" name="Google Shape;6;p10"/>
          <p:cNvSpPr/>
          <p:nvPr/>
        </p:nvSpPr>
        <p:spPr>
          <a:xfrm>
            <a:off x="8631935" y="6339840"/>
            <a:ext cx="1243583" cy="926591"/>
          </a:xfrm>
          <a:prstGeom prst="rect">
            <a:avLst/>
          </a:prstGeom>
          <a:blipFill rotWithShape="1">
            <a:blip r:embed="rId8">
              <a:alphaModFix/>
            </a:blip>
            <a:stretch>
              <a:fillRect/>
            </a:stretch>
          </a:blip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7" name="Google Shape;7;p10"/>
          <p:cNvSpPr/>
          <p:nvPr/>
        </p:nvSpPr>
        <p:spPr>
          <a:xfrm>
            <a:off x="1868358" y="697799"/>
            <a:ext cx="0" cy="786765"/>
          </a:xfrm>
          <a:custGeom>
            <a:avLst/>
            <a:gdLst/>
            <a:ahLst/>
            <a:cxnLst/>
            <a:rect l="l" t="t" r="r" b="b"/>
            <a:pathLst>
              <a:path w="120000" h="786765" extrusionOk="0">
                <a:moveTo>
                  <a:pt x="0" y="786167"/>
                </a:moveTo>
                <a:lnTo>
                  <a:pt x="0" y="0"/>
                </a:lnTo>
              </a:path>
            </a:pathLst>
          </a:custGeom>
          <a:noFill/>
          <a:ln w="9525" cap="flat" cmpd="sng">
            <a:solidFill>
              <a:srgbClr val="606087"/>
            </a:solidFill>
            <a:prstDash val="solid"/>
            <a:round/>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8" name="Google Shape;8;p10"/>
          <p:cNvSpPr txBox="1">
            <a:spLocks noGrp="1"/>
          </p:cNvSpPr>
          <p:nvPr>
            <p:ph type="title"/>
          </p:nvPr>
        </p:nvSpPr>
        <p:spPr>
          <a:xfrm>
            <a:off x="4617065" y="373954"/>
            <a:ext cx="1941829" cy="436880"/>
          </a:xfrm>
          <a:prstGeom prst="rect">
            <a:avLst/>
          </a:prstGeom>
          <a:noFill/>
          <a:ln>
            <a:noFill/>
          </a:ln>
        </p:spPr>
        <p:txBody>
          <a:bodyPr spcFirstLastPara="1" wrap="square" lIns="0" tIns="0" rIns="0" bIns="0" anchor="t" anchorCtr="0">
            <a:spAutoFit/>
          </a:bodyPr>
          <a:lstStyle>
            <a:lvl1pPr marR="0" lvl="0" algn="l" rtl="0">
              <a:lnSpc>
                <a:spcPct val="100000"/>
              </a:lnSpc>
              <a:spcBef>
                <a:spcPts val="0"/>
              </a:spcBef>
              <a:spcAft>
                <a:spcPts val="0"/>
              </a:spcAft>
              <a:buClr>
                <a:srgbClr val="000000"/>
              </a:buClr>
              <a:buSzPts val="1400"/>
              <a:buFont typeface="Arial"/>
              <a:buNone/>
              <a:defRPr sz="2700" b="1" i="0" u="none" strike="noStrike" cap="none">
                <a:solidFill>
                  <a:srgbClr val="747579"/>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9" name="Google Shape;9;p10"/>
          <p:cNvSpPr txBox="1">
            <a:spLocks noGrp="1"/>
          </p:cNvSpPr>
          <p:nvPr>
            <p:ph type="body" idx="1"/>
          </p:nvPr>
        </p:nvSpPr>
        <p:spPr>
          <a:xfrm>
            <a:off x="534670" y="1739455"/>
            <a:ext cx="9624060" cy="4991481"/>
          </a:xfrm>
          <a:prstGeom prst="rect">
            <a:avLst/>
          </a:prstGeom>
          <a:noFill/>
          <a:ln>
            <a:noFill/>
          </a:ln>
        </p:spPr>
        <p:txBody>
          <a:bodyPr spcFirstLastPara="1" wrap="square" lIns="0" tIns="0" rIns="0" bIns="0" anchor="t" anchorCtr="0">
            <a:spAutoFit/>
          </a:bodyPr>
          <a:lstStyle>
            <a:lvl1pPr marL="457200" marR="0" lvl="0"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Calibri"/>
                <a:ea typeface="Calibri"/>
                <a:cs typeface="Calibri"/>
                <a:sym typeface="Calibri"/>
              </a:defRPr>
            </a:lvl1pPr>
            <a:lvl2pPr marL="914400" marR="0" lvl="1"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Calibri"/>
                <a:ea typeface="Calibri"/>
                <a:cs typeface="Calibri"/>
                <a:sym typeface="Calibri"/>
              </a:defRPr>
            </a:lvl2pPr>
            <a:lvl3pPr marL="1371600" marR="0" lvl="2"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Calibri"/>
                <a:ea typeface="Calibri"/>
                <a:cs typeface="Calibri"/>
                <a:sym typeface="Calibri"/>
              </a:defRPr>
            </a:lvl3pPr>
            <a:lvl4pPr marL="1828800" marR="0" lvl="3"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Calibri"/>
                <a:ea typeface="Calibri"/>
                <a:cs typeface="Calibri"/>
                <a:sym typeface="Calibri"/>
              </a:defRPr>
            </a:lvl4pPr>
            <a:lvl5pPr marL="2286000" marR="0" lvl="4"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Calibri"/>
                <a:ea typeface="Calibri"/>
                <a:cs typeface="Calibri"/>
                <a:sym typeface="Calibri"/>
              </a:defRPr>
            </a:lvl5pPr>
            <a:lvl6pPr marL="2743200" marR="0" lvl="5"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Calibri"/>
                <a:ea typeface="Calibri"/>
                <a:cs typeface="Calibri"/>
                <a:sym typeface="Calibri"/>
              </a:defRPr>
            </a:lvl6pPr>
            <a:lvl7pPr marL="3200400" marR="0" lvl="6"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Calibri"/>
                <a:ea typeface="Calibri"/>
                <a:cs typeface="Calibri"/>
                <a:sym typeface="Calibri"/>
              </a:defRPr>
            </a:lvl7pPr>
            <a:lvl8pPr marL="3657600" marR="0" lvl="7"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Calibri"/>
                <a:ea typeface="Calibri"/>
                <a:cs typeface="Calibri"/>
                <a:sym typeface="Calibri"/>
              </a:defRPr>
            </a:lvl8pPr>
            <a:lvl9pPr marL="4114800" marR="0" lvl="8"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Calibri"/>
                <a:ea typeface="Calibri"/>
                <a:cs typeface="Calibri"/>
                <a:sym typeface="Calibri"/>
              </a:defRPr>
            </a:lvl9pPr>
          </a:lstStyle>
          <a:p>
            <a:endParaRPr/>
          </a:p>
        </p:txBody>
      </p:sp>
      <p:sp>
        <p:nvSpPr>
          <p:cNvPr id="10" name="Google Shape;10;p10"/>
          <p:cNvSpPr txBox="1">
            <a:spLocks noGrp="1"/>
          </p:cNvSpPr>
          <p:nvPr>
            <p:ph type="ftr" idx="11"/>
          </p:nvPr>
        </p:nvSpPr>
        <p:spPr>
          <a:xfrm>
            <a:off x="709167" y="6786402"/>
            <a:ext cx="3876040" cy="285750"/>
          </a:xfrm>
          <a:prstGeom prst="rect">
            <a:avLst/>
          </a:prstGeom>
          <a:noFill/>
          <a:ln>
            <a:noFill/>
          </a:ln>
        </p:spPr>
        <p:txBody>
          <a:bodyPr spcFirstLastPara="1" wrap="square" lIns="0" tIns="0" rIns="0" bIns="0" anchor="t" anchorCtr="0">
            <a:spAutoFit/>
          </a:bodyPr>
          <a:lstStyle>
            <a:lvl1pPr marR="0" lvl="0" algn="l" rtl="0">
              <a:lnSpc>
                <a:spcPct val="100000"/>
              </a:lnSpc>
              <a:spcBef>
                <a:spcPts val="0"/>
              </a:spcBef>
              <a:spcAft>
                <a:spcPts val="0"/>
              </a:spcAft>
              <a:buClr>
                <a:srgbClr val="000000"/>
              </a:buClr>
              <a:buSzPts val="1400"/>
              <a:buFont typeface="Arial"/>
              <a:buNone/>
              <a:defRPr sz="1850" b="1" i="1" u="none" strike="noStrike" cap="none">
                <a:solidFill>
                  <a:srgbClr val="6E6E72"/>
                </a:solidFill>
                <a:latin typeface="Times New Roman"/>
                <a:ea typeface="Times New Roman"/>
                <a:cs typeface="Times New Roman"/>
                <a:sym typeface="Times New Roman"/>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11" name="Google Shape;11;p10"/>
          <p:cNvSpPr txBox="1">
            <a:spLocks noGrp="1"/>
          </p:cNvSpPr>
          <p:nvPr>
            <p:ph type="dt" idx="10"/>
          </p:nvPr>
        </p:nvSpPr>
        <p:spPr>
          <a:xfrm>
            <a:off x="534670" y="7033450"/>
            <a:ext cx="2459482" cy="378142"/>
          </a:xfrm>
          <a:prstGeom prst="rect">
            <a:avLst/>
          </a:prstGeom>
          <a:noFill/>
          <a:ln>
            <a:noFill/>
          </a:ln>
        </p:spPr>
        <p:txBody>
          <a:bodyPr spcFirstLastPara="1" wrap="square" lIns="0" tIns="0" rIns="0" bIns="0" anchor="t" anchorCtr="0">
            <a:sp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rgbClr val="888888"/>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12" name="Google Shape;12;p10"/>
          <p:cNvSpPr txBox="1">
            <a:spLocks noGrp="1"/>
          </p:cNvSpPr>
          <p:nvPr>
            <p:ph type="sldNum" idx="12"/>
          </p:nvPr>
        </p:nvSpPr>
        <p:spPr>
          <a:xfrm>
            <a:off x="7699248" y="7033450"/>
            <a:ext cx="2459482" cy="378142"/>
          </a:xfrm>
          <a:prstGeom prst="rect">
            <a:avLst/>
          </a:prstGeom>
          <a:noFill/>
          <a:ln>
            <a:noFill/>
          </a:ln>
        </p:spPr>
        <p:txBody>
          <a:bodyPr spcFirstLastPara="1" wrap="square" lIns="0" tIns="0" rIns="0" bIns="0" anchor="t" anchorCtr="0">
            <a:spAutoFit/>
          </a:bodyPr>
          <a:lstStyle>
            <a:lvl1pPr marL="0" marR="0" lvl="0" indent="0" algn="r" rtl="0">
              <a:lnSpc>
                <a:spcPct val="100000"/>
              </a:lnSpc>
              <a:spcBef>
                <a:spcPts val="0"/>
              </a:spcBef>
              <a:spcAft>
                <a:spcPts val="0"/>
              </a:spcAft>
              <a:buClr>
                <a:srgbClr val="000000"/>
              </a:buClr>
              <a:buSzPts val="1800"/>
              <a:buFont typeface="Arial"/>
              <a:buNone/>
              <a:defRPr sz="1800" b="0" i="0" u="none" strike="noStrike" cap="none">
                <a:solidFill>
                  <a:srgbClr val="888888"/>
                </a:solidFill>
                <a:latin typeface="Calibri"/>
                <a:ea typeface="Calibri"/>
                <a:cs typeface="Calibri"/>
                <a:sym typeface="Calibri"/>
              </a:defRPr>
            </a:lvl1pPr>
            <a:lvl2pPr marL="0" marR="0" lvl="1" indent="0" algn="r" rtl="0">
              <a:lnSpc>
                <a:spcPct val="100000"/>
              </a:lnSpc>
              <a:spcBef>
                <a:spcPts val="0"/>
              </a:spcBef>
              <a:spcAft>
                <a:spcPts val="0"/>
              </a:spcAft>
              <a:buClr>
                <a:srgbClr val="000000"/>
              </a:buClr>
              <a:buSzPts val="1800"/>
              <a:buFont typeface="Arial"/>
              <a:buNone/>
              <a:defRPr sz="1800" b="0" i="0" u="none" strike="noStrike" cap="none">
                <a:solidFill>
                  <a:srgbClr val="888888"/>
                </a:solidFill>
                <a:latin typeface="Calibri"/>
                <a:ea typeface="Calibri"/>
                <a:cs typeface="Calibri"/>
                <a:sym typeface="Calibri"/>
              </a:defRPr>
            </a:lvl2pPr>
            <a:lvl3pPr marL="0" marR="0" lvl="2" indent="0" algn="r" rtl="0">
              <a:lnSpc>
                <a:spcPct val="100000"/>
              </a:lnSpc>
              <a:spcBef>
                <a:spcPts val="0"/>
              </a:spcBef>
              <a:spcAft>
                <a:spcPts val="0"/>
              </a:spcAft>
              <a:buClr>
                <a:srgbClr val="000000"/>
              </a:buClr>
              <a:buSzPts val="1800"/>
              <a:buFont typeface="Arial"/>
              <a:buNone/>
              <a:defRPr sz="1800" b="0" i="0" u="none" strike="noStrike" cap="none">
                <a:solidFill>
                  <a:srgbClr val="888888"/>
                </a:solidFill>
                <a:latin typeface="Calibri"/>
                <a:ea typeface="Calibri"/>
                <a:cs typeface="Calibri"/>
                <a:sym typeface="Calibri"/>
              </a:defRPr>
            </a:lvl3pPr>
            <a:lvl4pPr marL="0" marR="0" lvl="3" indent="0" algn="r" rtl="0">
              <a:lnSpc>
                <a:spcPct val="100000"/>
              </a:lnSpc>
              <a:spcBef>
                <a:spcPts val="0"/>
              </a:spcBef>
              <a:spcAft>
                <a:spcPts val="0"/>
              </a:spcAft>
              <a:buClr>
                <a:srgbClr val="000000"/>
              </a:buClr>
              <a:buSzPts val="1800"/>
              <a:buFont typeface="Arial"/>
              <a:buNone/>
              <a:defRPr sz="1800" b="0" i="0" u="none" strike="noStrike" cap="none">
                <a:solidFill>
                  <a:srgbClr val="888888"/>
                </a:solidFill>
                <a:latin typeface="Calibri"/>
                <a:ea typeface="Calibri"/>
                <a:cs typeface="Calibri"/>
                <a:sym typeface="Calibri"/>
              </a:defRPr>
            </a:lvl4pPr>
            <a:lvl5pPr marL="0" marR="0" lvl="4" indent="0" algn="r" rtl="0">
              <a:lnSpc>
                <a:spcPct val="100000"/>
              </a:lnSpc>
              <a:spcBef>
                <a:spcPts val="0"/>
              </a:spcBef>
              <a:spcAft>
                <a:spcPts val="0"/>
              </a:spcAft>
              <a:buClr>
                <a:srgbClr val="000000"/>
              </a:buClr>
              <a:buSzPts val="1800"/>
              <a:buFont typeface="Arial"/>
              <a:buNone/>
              <a:defRPr sz="1800" b="0" i="0" u="none" strike="noStrike" cap="none">
                <a:solidFill>
                  <a:srgbClr val="888888"/>
                </a:solidFill>
                <a:latin typeface="Calibri"/>
                <a:ea typeface="Calibri"/>
                <a:cs typeface="Calibri"/>
                <a:sym typeface="Calibri"/>
              </a:defRPr>
            </a:lvl5pPr>
            <a:lvl6pPr marL="0" marR="0" lvl="5" indent="0" algn="r" rtl="0">
              <a:lnSpc>
                <a:spcPct val="100000"/>
              </a:lnSpc>
              <a:spcBef>
                <a:spcPts val="0"/>
              </a:spcBef>
              <a:spcAft>
                <a:spcPts val="0"/>
              </a:spcAft>
              <a:buClr>
                <a:srgbClr val="000000"/>
              </a:buClr>
              <a:buSzPts val="1800"/>
              <a:buFont typeface="Arial"/>
              <a:buNone/>
              <a:defRPr sz="1800" b="0" i="0" u="none" strike="noStrike" cap="none">
                <a:solidFill>
                  <a:srgbClr val="888888"/>
                </a:solidFill>
                <a:latin typeface="Calibri"/>
                <a:ea typeface="Calibri"/>
                <a:cs typeface="Calibri"/>
                <a:sym typeface="Calibri"/>
              </a:defRPr>
            </a:lvl6pPr>
            <a:lvl7pPr marL="0" marR="0" lvl="6" indent="0" algn="r" rtl="0">
              <a:lnSpc>
                <a:spcPct val="100000"/>
              </a:lnSpc>
              <a:spcBef>
                <a:spcPts val="0"/>
              </a:spcBef>
              <a:spcAft>
                <a:spcPts val="0"/>
              </a:spcAft>
              <a:buClr>
                <a:srgbClr val="000000"/>
              </a:buClr>
              <a:buSzPts val="1800"/>
              <a:buFont typeface="Arial"/>
              <a:buNone/>
              <a:defRPr sz="1800" b="0" i="0" u="none" strike="noStrike" cap="none">
                <a:solidFill>
                  <a:srgbClr val="888888"/>
                </a:solidFill>
                <a:latin typeface="Calibri"/>
                <a:ea typeface="Calibri"/>
                <a:cs typeface="Calibri"/>
                <a:sym typeface="Calibri"/>
              </a:defRPr>
            </a:lvl7pPr>
            <a:lvl8pPr marL="0" marR="0" lvl="7" indent="0" algn="r" rtl="0">
              <a:lnSpc>
                <a:spcPct val="100000"/>
              </a:lnSpc>
              <a:spcBef>
                <a:spcPts val="0"/>
              </a:spcBef>
              <a:spcAft>
                <a:spcPts val="0"/>
              </a:spcAft>
              <a:buClr>
                <a:srgbClr val="000000"/>
              </a:buClr>
              <a:buSzPts val="1800"/>
              <a:buFont typeface="Arial"/>
              <a:buNone/>
              <a:defRPr sz="1800" b="0" i="0" u="none" strike="noStrike" cap="none">
                <a:solidFill>
                  <a:srgbClr val="888888"/>
                </a:solidFill>
                <a:latin typeface="Calibri"/>
                <a:ea typeface="Calibri"/>
                <a:cs typeface="Calibri"/>
                <a:sym typeface="Calibri"/>
              </a:defRPr>
            </a:lvl8pPr>
            <a:lvl9pPr marL="0" marR="0" lvl="8" indent="0" algn="r" rtl="0">
              <a:lnSpc>
                <a:spcPct val="100000"/>
              </a:lnSpc>
              <a:spcBef>
                <a:spcPts val="0"/>
              </a:spcBef>
              <a:spcAft>
                <a:spcPts val="0"/>
              </a:spcAft>
              <a:buClr>
                <a:srgbClr val="000000"/>
              </a:buClr>
              <a:buSzPts val="1800"/>
              <a:buFont typeface="Arial"/>
              <a:buNone/>
              <a:defRPr sz="18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tr-TR"/>
              <a:t>‹#›</a:t>
            </a:fld>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www.turkiyeacikkaynakplatformu.com/" TargetMode="External"/><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4.jpg"/></Relationships>
</file>

<file path=ppt/slides/_rels/slide10.xml.rels><?xml version="1.0" encoding="UTF-8" standalone="yes"?>
<Relationships xmlns="http://schemas.openxmlformats.org/package/2006/relationships"><Relationship Id="rId3" Type="http://schemas.openxmlformats.org/officeDocument/2006/relationships/hyperlink" Target="http://www.turkiyeacikkaynakplatformu.com/" TargetMode="External"/><Relationship Id="rId2" Type="http://schemas.openxmlformats.org/officeDocument/2006/relationships/notesSlide" Target="../notesSlides/notesSlide9.xml"/><Relationship Id="rId1" Type="http://schemas.openxmlformats.org/officeDocument/2006/relationships/slideLayout" Target="../slideLayouts/slideLayout1.xml"/><Relationship Id="rId5" Type="http://schemas.openxmlformats.org/officeDocument/2006/relationships/image" Target="../media/image16.tiff"/><Relationship Id="rId4" Type="http://schemas.openxmlformats.org/officeDocument/2006/relationships/image" Target="../media/image4.jpg"/></Relationships>
</file>

<file path=ppt/slides/_rels/slide11.xml.rels><?xml version="1.0" encoding="UTF-8" standalone="yes"?>
<Relationships xmlns="http://schemas.openxmlformats.org/package/2006/relationships"><Relationship Id="rId3" Type="http://schemas.openxmlformats.org/officeDocument/2006/relationships/hyperlink" Target="http://www.turkiyeacikkaynakplatformu.com/" TargetMode="External"/><Relationship Id="rId2" Type="http://schemas.openxmlformats.org/officeDocument/2006/relationships/notesSlide" Target="../notesSlides/notesSlide10.xml"/><Relationship Id="rId1" Type="http://schemas.openxmlformats.org/officeDocument/2006/relationships/slideLayout" Target="../slideLayouts/slideLayout1.xml"/><Relationship Id="rId4" Type="http://schemas.openxmlformats.org/officeDocument/2006/relationships/image" Target="../media/image4.jpg"/></Relationships>
</file>

<file path=ppt/slides/_rels/slide12.xml.rels><?xml version="1.0" encoding="UTF-8" standalone="yes"?>
<Relationships xmlns="http://schemas.openxmlformats.org/package/2006/relationships"><Relationship Id="rId3" Type="http://schemas.openxmlformats.org/officeDocument/2006/relationships/hyperlink" Target="http://www.turkiyeacikkaynakplatformu.com/" TargetMode="External"/><Relationship Id="rId2" Type="http://schemas.openxmlformats.org/officeDocument/2006/relationships/notesSlide" Target="../notesSlides/notesSlide11.xml"/><Relationship Id="rId1" Type="http://schemas.openxmlformats.org/officeDocument/2006/relationships/slideLayout" Target="../slideLayouts/slideLayout1.xml"/><Relationship Id="rId4" Type="http://schemas.openxmlformats.org/officeDocument/2006/relationships/image" Target="../media/image4.jpg"/></Relationships>
</file>

<file path=ppt/slides/_rels/slide2.xml.rels><?xml version="1.0" encoding="UTF-8" standalone="yes"?>
<Relationships xmlns="http://schemas.openxmlformats.org/package/2006/relationships"><Relationship Id="rId3" Type="http://schemas.openxmlformats.org/officeDocument/2006/relationships/hyperlink" Target="http://www.turkiyeacikkaynakplatformu.com/" TargetMode="External"/><Relationship Id="rId2" Type="http://schemas.openxmlformats.org/officeDocument/2006/relationships/notesSlide" Target="../notesSlides/notesSlide2.xml"/><Relationship Id="rId1" Type="http://schemas.openxmlformats.org/officeDocument/2006/relationships/slideLayout" Target="../slideLayouts/slideLayout1.xml"/><Relationship Id="rId5" Type="http://schemas.openxmlformats.org/officeDocument/2006/relationships/image" Target="../media/image5.jpeg"/><Relationship Id="rId4" Type="http://schemas.openxmlformats.org/officeDocument/2006/relationships/image" Target="../media/image4.jpg"/></Relationships>
</file>

<file path=ppt/slides/_rels/slide3.xml.rels><?xml version="1.0" encoding="UTF-8" standalone="yes"?>
<Relationships xmlns="http://schemas.openxmlformats.org/package/2006/relationships"><Relationship Id="rId3" Type="http://schemas.openxmlformats.org/officeDocument/2006/relationships/hyperlink" Target="http://www.turkiyeacikkaynakplatformu.com/" TargetMode="External"/><Relationship Id="rId7" Type="http://schemas.openxmlformats.org/officeDocument/2006/relationships/image" Target="../media/image7.png"/><Relationship Id="rId2" Type="http://schemas.openxmlformats.org/officeDocument/2006/relationships/notesSlide" Target="../notesSlides/notesSlide3.xml"/><Relationship Id="rId1" Type="http://schemas.openxmlformats.org/officeDocument/2006/relationships/slideLayout" Target="../slideLayouts/slideLayout1.xml"/><Relationship Id="rId6" Type="http://schemas.microsoft.com/office/2007/relationships/hdphoto" Target="../media/hdphoto1.wdp"/><Relationship Id="rId5" Type="http://schemas.openxmlformats.org/officeDocument/2006/relationships/image" Target="../media/image6.png"/><Relationship Id="rId4" Type="http://schemas.openxmlformats.org/officeDocument/2006/relationships/image" Target="../media/image4.jpg"/></Relationships>
</file>

<file path=ppt/slides/_rels/slide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4.xml"/><Relationship Id="rId1" Type="http://schemas.openxmlformats.org/officeDocument/2006/relationships/slideLayout" Target="../slideLayouts/slideLayout1.xml"/><Relationship Id="rId6" Type="http://schemas.openxmlformats.org/officeDocument/2006/relationships/image" Target="../media/image9.jpeg"/><Relationship Id="rId5" Type="http://schemas.openxmlformats.org/officeDocument/2006/relationships/hyperlink" Target="http://www.turkiyeacikkaynakplatformu.com/" TargetMode="External"/><Relationship Id="rId4" Type="http://schemas.openxmlformats.org/officeDocument/2006/relationships/image" Target="../media/image4.jpg"/></Relationships>
</file>

<file path=ppt/slides/_rels/slide5.xml.rels><?xml version="1.0" encoding="UTF-8" standalone="yes"?>
<Relationships xmlns="http://schemas.openxmlformats.org/package/2006/relationships"><Relationship Id="rId3" Type="http://schemas.openxmlformats.org/officeDocument/2006/relationships/image" Target="../media/image11.tiff"/><Relationship Id="rId7" Type="http://schemas.openxmlformats.org/officeDocument/2006/relationships/image" Target="../media/image15.png"/><Relationship Id="rId2" Type="http://schemas.openxmlformats.org/officeDocument/2006/relationships/image" Target="../media/image10.png"/><Relationship Id="rId1" Type="http://schemas.openxmlformats.org/officeDocument/2006/relationships/slideLayout" Target="../slideLayouts/slideLayout6.xml"/><Relationship Id="rId6" Type="http://schemas.openxmlformats.org/officeDocument/2006/relationships/image" Target="../media/image14.png"/><Relationship Id="rId5" Type="http://schemas.openxmlformats.org/officeDocument/2006/relationships/image" Target="../media/image13.png"/><Relationship Id="rId4" Type="http://schemas.openxmlformats.org/officeDocument/2006/relationships/image" Target="../media/image12.tiff"/></Relationships>
</file>

<file path=ppt/slides/_rels/slide6.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5.xml"/><Relationship Id="rId1" Type="http://schemas.openxmlformats.org/officeDocument/2006/relationships/slideLayout" Target="../slideLayouts/slideLayout1.xml"/><Relationship Id="rId4" Type="http://schemas.openxmlformats.org/officeDocument/2006/relationships/hyperlink" Target="http://www.turkiyeacikkaynakplatformu.com/" TargetMode="External"/></Relationships>
</file>

<file path=ppt/slides/_rels/slide7.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6.xml"/><Relationship Id="rId1" Type="http://schemas.openxmlformats.org/officeDocument/2006/relationships/slideLayout" Target="../slideLayouts/slideLayout1.xml"/><Relationship Id="rId4" Type="http://schemas.openxmlformats.org/officeDocument/2006/relationships/hyperlink" Target="http://www.turkiyeacikkaynakplatformu.com/" TargetMode="External"/></Relationships>
</file>

<file path=ppt/slides/_rels/slide8.xml.rels><?xml version="1.0" encoding="UTF-8" standalone="yes"?>
<Relationships xmlns="http://schemas.openxmlformats.org/package/2006/relationships"><Relationship Id="rId3" Type="http://schemas.openxmlformats.org/officeDocument/2006/relationships/hyperlink" Target="http://www.turkiyeacikkaynakplatformu.com/" TargetMode="External"/><Relationship Id="rId2" Type="http://schemas.openxmlformats.org/officeDocument/2006/relationships/notesSlide" Target="../notesSlides/notesSlide7.xml"/><Relationship Id="rId1" Type="http://schemas.openxmlformats.org/officeDocument/2006/relationships/slideLayout" Target="../slideLayouts/slideLayout1.xml"/><Relationship Id="rId4" Type="http://schemas.openxmlformats.org/officeDocument/2006/relationships/image" Target="../media/image4.jpg"/></Relationships>
</file>

<file path=ppt/slides/_rels/slide9.xml.rels><?xml version="1.0" encoding="UTF-8" standalone="yes"?>
<Relationships xmlns="http://schemas.openxmlformats.org/package/2006/relationships"><Relationship Id="rId3" Type="http://schemas.openxmlformats.org/officeDocument/2006/relationships/hyperlink" Target="http://www.turkiyeacikkaynakplatformu.com/" TargetMode="External"/><Relationship Id="rId2" Type="http://schemas.openxmlformats.org/officeDocument/2006/relationships/notesSlide" Target="../notesSlides/notesSlide8.xml"/><Relationship Id="rId1" Type="http://schemas.openxmlformats.org/officeDocument/2006/relationships/slideLayout" Target="../slideLayouts/slideLayout1.xml"/><Relationship Id="rId4" Type="http://schemas.openxmlformats.org/officeDocument/2006/relationships/image" Target="../media/image4.jpg"/></Relationships>
</file>

<file path=ppt/slides/slide1.xml><?xml version="1.0" encoding="utf-8"?>
<p:sld xmlns:a="http://schemas.openxmlformats.org/drawingml/2006/main" xmlns:r="http://schemas.openxmlformats.org/officeDocument/2006/relationships" xmlns:p="http://schemas.openxmlformats.org/presentationml/2006/main" showMasterSp="0">
  <p:cSld>
    <p:spTree>
      <p:nvGrpSpPr>
        <p:cNvPr id="1" name="Shape 51"/>
        <p:cNvGrpSpPr/>
        <p:nvPr/>
      </p:nvGrpSpPr>
      <p:grpSpPr>
        <a:xfrm>
          <a:off x="0" y="0"/>
          <a:ext cx="0" cy="0"/>
          <a:chOff x="0" y="0"/>
          <a:chExt cx="0" cy="0"/>
        </a:xfrm>
      </p:grpSpPr>
      <p:sp>
        <p:nvSpPr>
          <p:cNvPr id="52" name="Google Shape;52;p1"/>
          <p:cNvSpPr txBox="1">
            <a:spLocks noGrp="1"/>
          </p:cNvSpPr>
          <p:nvPr>
            <p:ph type="ftr" idx="11"/>
          </p:nvPr>
        </p:nvSpPr>
        <p:spPr>
          <a:xfrm>
            <a:off x="709167" y="6786402"/>
            <a:ext cx="3876040" cy="285750"/>
          </a:xfrm>
          <a:prstGeom prst="rect">
            <a:avLst/>
          </a:prstGeom>
          <a:noFill/>
          <a:ln>
            <a:noFill/>
          </a:ln>
        </p:spPr>
        <p:txBody>
          <a:bodyPr spcFirstLastPara="1" wrap="square" lIns="0" tIns="0" rIns="0" bIns="0" anchor="t" anchorCtr="0">
            <a:spAutoFit/>
          </a:bodyPr>
          <a:lstStyle/>
          <a:p>
            <a:pPr marL="12700" lvl="0" indent="0" algn="l" rtl="0">
              <a:lnSpc>
                <a:spcPct val="117777"/>
              </a:lnSpc>
              <a:spcBef>
                <a:spcPts val="0"/>
              </a:spcBef>
              <a:spcAft>
                <a:spcPts val="0"/>
              </a:spcAft>
              <a:buSzPts val="1400"/>
              <a:buNone/>
            </a:pPr>
            <a:r>
              <a:rPr lang="tr-TR" u="sng">
                <a:solidFill>
                  <a:schemeClr val="hlink"/>
                </a:solidFill>
                <a:hlinkClick r:id="rId3"/>
              </a:rPr>
              <a:t>www.turkiyeacikkaynakplatformu.com</a:t>
            </a:r>
            <a:endParaRPr/>
          </a:p>
        </p:txBody>
      </p:sp>
      <p:sp>
        <p:nvSpPr>
          <p:cNvPr id="53" name="Google Shape;53;p1"/>
          <p:cNvSpPr txBox="1"/>
          <p:nvPr/>
        </p:nvSpPr>
        <p:spPr>
          <a:xfrm>
            <a:off x="7474625" y="788350"/>
            <a:ext cx="2665800" cy="482400"/>
          </a:xfrm>
          <a:prstGeom prst="rect">
            <a:avLst/>
          </a:prstGeom>
          <a:noFill/>
          <a:ln>
            <a:noFill/>
          </a:ln>
        </p:spPr>
        <p:txBody>
          <a:bodyPr spcFirstLastPara="1" wrap="square" lIns="0" tIns="12700" rIns="0" bIns="0" anchor="t" anchorCtr="0">
            <a:spAutoFit/>
          </a:bodyPr>
          <a:lstStyle/>
          <a:p>
            <a:pPr marL="332105" marR="0" lvl="0" indent="-319405" algn="l" rtl="0">
              <a:lnSpc>
                <a:spcPct val="100000"/>
              </a:lnSpc>
              <a:spcBef>
                <a:spcPts val="0"/>
              </a:spcBef>
              <a:spcAft>
                <a:spcPts val="0"/>
              </a:spcAft>
              <a:buClr>
                <a:srgbClr val="38B349"/>
              </a:buClr>
              <a:buSzPts val="3050"/>
              <a:buFont typeface="Arial"/>
              <a:buChar char="•"/>
            </a:pPr>
            <a:r>
              <a:rPr lang="tr-TR" sz="3050" b="1" i="0" u="none" strike="noStrike" cap="none">
                <a:solidFill>
                  <a:srgbClr val="6E6E72"/>
                </a:solidFill>
                <a:latin typeface="Arial"/>
                <a:ea typeface="Arial"/>
                <a:cs typeface="Arial"/>
                <a:sym typeface="Arial"/>
              </a:rPr>
              <a:t>ACIKHACK</a:t>
            </a:r>
            <a:endParaRPr sz="3050" b="0" i="0" u="none" strike="noStrike" cap="none">
              <a:solidFill>
                <a:schemeClr val="dk1"/>
              </a:solidFill>
              <a:latin typeface="Arial"/>
              <a:ea typeface="Arial"/>
              <a:cs typeface="Arial"/>
              <a:sym typeface="Arial"/>
            </a:endParaRPr>
          </a:p>
        </p:txBody>
      </p:sp>
      <p:sp>
        <p:nvSpPr>
          <p:cNvPr id="54" name="Google Shape;54;p1"/>
          <p:cNvSpPr txBox="1"/>
          <p:nvPr/>
        </p:nvSpPr>
        <p:spPr>
          <a:xfrm>
            <a:off x="7967984" y="1214774"/>
            <a:ext cx="1894205" cy="132080"/>
          </a:xfrm>
          <a:prstGeom prst="rect">
            <a:avLst/>
          </a:prstGeom>
          <a:noFill/>
          <a:ln>
            <a:noFill/>
          </a:ln>
        </p:spPr>
        <p:txBody>
          <a:bodyPr spcFirstLastPara="1" wrap="square" lIns="0" tIns="12700" rIns="0" bIns="0" anchor="t" anchorCtr="0">
            <a:spAutoFit/>
          </a:bodyPr>
          <a:lstStyle/>
          <a:p>
            <a:pPr marL="12700" marR="0" lvl="0" indent="0" algn="l" rtl="0">
              <a:lnSpc>
                <a:spcPct val="100000"/>
              </a:lnSpc>
              <a:spcBef>
                <a:spcPts val="0"/>
              </a:spcBef>
              <a:spcAft>
                <a:spcPts val="0"/>
              </a:spcAft>
              <a:buClr>
                <a:srgbClr val="000000"/>
              </a:buClr>
              <a:buSzPts val="700"/>
              <a:buFont typeface="Arial"/>
              <a:buNone/>
            </a:pPr>
            <a:r>
              <a:rPr lang="tr-TR" sz="700" b="0" i="1" u="none" strike="noStrike" cap="none">
                <a:solidFill>
                  <a:srgbClr val="6E6E72"/>
                </a:solidFill>
                <a:latin typeface="Times New Roman"/>
                <a:ea typeface="Times New Roman"/>
                <a:cs typeface="Times New Roman"/>
                <a:sym typeface="Times New Roman"/>
              </a:rPr>
              <a:t>Açık  Kaynak  Hackathon Programı</a:t>
            </a:r>
            <a:endParaRPr sz="700" b="0" i="0" u="none" strike="noStrike" cap="none">
              <a:solidFill>
                <a:schemeClr val="dk1"/>
              </a:solidFill>
              <a:latin typeface="Times New Roman"/>
              <a:ea typeface="Times New Roman"/>
              <a:cs typeface="Times New Roman"/>
              <a:sym typeface="Times New Roman"/>
            </a:endParaRPr>
          </a:p>
        </p:txBody>
      </p:sp>
      <p:sp>
        <p:nvSpPr>
          <p:cNvPr id="55" name="Google Shape;55;p1"/>
          <p:cNvSpPr txBox="1"/>
          <p:nvPr/>
        </p:nvSpPr>
        <p:spPr>
          <a:xfrm>
            <a:off x="1780987" y="2154754"/>
            <a:ext cx="7620000" cy="8561318"/>
          </a:xfrm>
          <a:prstGeom prst="rect">
            <a:avLst/>
          </a:prstGeom>
          <a:noFill/>
          <a:ln>
            <a:noFill/>
          </a:ln>
        </p:spPr>
        <p:txBody>
          <a:bodyPr spcFirstLastPara="1" wrap="square" lIns="0" tIns="12700" rIns="0" bIns="0" anchor="t" anchorCtr="0">
            <a:spAutoFit/>
          </a:bodyPr>
          <a:lstStyle/>
          <a:p>
            <a:pPr marL="12700" marR="0" lvl="0" indent="0" algn="ctr" rtl="0">
              <a:lnSpc>
                <a:spcPct val="100000"/>
              </a:lnSpc>
              <a:spcBef>
                <a:spcPts val="0"/>
              </a:spcBef>
              <a:spcAft>
                <a:spcPts val="0"/>
              </a:spcAft>
              <a:buClr>
                <a:srgbClr val="000000"/>
              </a:buClr>
              <a:buSzPts val="4000"/>
              <a:buFont typeface="Arial"/>
              <a:buNone/>
            </a:pPr>
            <a:r>
              <a:rPr lang="tr-TR" sz="4000" b="1" i="0" u="none" strike="noStrike" cap="none" dirty="0">
                <a:solidFill>
                  <a:srgbClr val="1C1C57"/>
                </a:solidFill>
                <a:latin typeface="Arial"/>
                <a:ea typeface="Arial"/>
                <a:cs typeface="Arial"/>
                <a:sym typeface="Arial"/>
              </a:rPr>
              <a:t>TÜRKİYE AÇIK KAYNAK PLATFORMU</a:t>
            </a:r>
            <a:endParaRPr sz="1400" b="0" i="0" u="none" strike="noStrike" cap="none" dirty="0">
              <a:solidFill>
                <a:srgbClr val="000000"/>
              </a:solidFill>
              <a:latin typeface="Arial"/>
              <a:ea typeface="Arial"/>
              <a:cs typeface="Arial"/>
              <a:sym typeface="Arial"/>
            </a:endParaRPr>
          </a:p>
          <a:p>
            <a:pPr marL="12700" marR="0" lvl="0" indent="0" algn="ctr" rtl="0">
              <a:lnSpc>
                <a:spcPct val="100000"/>
              </a:lnSpc>
              <a:spcBef>
                <a:spcPts val="100"/>
              </a:spcBef>
              <a:spcAft>
                <a:spcPts val="0"/>
              </a:spcAft>
              <a:buClr>
                <a:srgbClr val="000000"/>
              </a:buClr>
              <a:buSzPts val="3600"/>
              <a:buFont typeface="Arial"/>
              <a:buNone/>
            </a:pPr>
            <a:endParaRPr sz="3600" b="1" i="0" u="none" strike="noStrike" cap="none" dirty="0">
              <a:solidFill>
                <a:srgbClr val="1C1C57"/>
              </a:solidFill>
              <a:latin typeface="Arial"/>
              <a:ea typeface="Arial"/>
              <a:cs typeface="Arial"/>
              <a:sym typeface="Arial"/>
            </a:endParaRPr>
          </a:p>
          <a:p>
            <a:pPr marL="12700" marR="0" lvl="0" indent="0" algn="ctr" rtl="0">
              <a:lnSpc>
                <a:spcPct val="100000"/>
              </a:lnSpc>
              <a:spcBef>
                <a:spcPts val="100"/>
              </a:spcBef>
              <a:spcAft>
                <a:spcPts val="0"/>
              </a:spcAft>
              <a:buClr>
                <a:srgbClr val="000000"/>
              </a:buClr>
              <a:buSzPts val="3600"/>
              <a:buFont typeface="Arial"/>
              <a:buNone/>
            </a:pPr>
            <a:r>
              <a:rPr lang="tr-TR" sz="3600" b="1" i="0" u="none" strike="noStrike" cap="none" dirty="0" err="1">
                <a:solidFill>
                  <a:srgbClr val="1C1C57"/>
                </a:solidFill>
                <a:latin typeface="Arial"/>
                <a:ea typeface="Arial"/>
                <a:cs typeface="Arial"/>
                <a:sym typeface="Arial"/>
              </a:rPr>
              <a:t>Blokzincir</a:t>
            </a:r>
            <a:r>
              <a:rPr lang="tr-TR" sz="3600" b="1" i="0" u="none" strike="noStrike" cap="none" dirty="0">
                <a:solidFill>
                  <a:srgbClr val="1C1C57"/>
                </a:solidFill>
                <a:latin typeface="Arial"/>
                <a:ea typeface="Arial"/>
                <a:cs typeface="Arial"/>
                <a:sym typeface="Arial"/>
              </a:rPr>
              <a:t>, NFT ve </a:t>
            </a:r>
            <a:r>
              <a:rPr lang="tr-TR" sz="3600" b="1" i="0" u="none" strike="noStrike" cap="none" dirty="0" err="1">
                <a:solidFill>
                  <a:srgbClr val="1C1C57"/>
                </a:solidFill>
                <a:latin typeface="Arial"/>
                <a:ea typeface="Arial"/>
                <a:cs typeface="Arial"/>
                <a:sym typeface="Arial"/>
              </a:rPr>
              <a:t>Metaverse</a:t>
            </a:r>
            <a:r>
              <a:rPr lang="tr-TR" sz="3600" b="1" i="0" u="none" strike="noStrike" cap="none" dirty="0">
                <a:solidFill>
                  <a:srgbClr val="1C1C57"/>
                </a:solidFill>
                <a:latin typeface="Arial"/>
                <a:ea typeface="Arial"/>
                <a:cs typeface="Arial"/>
                <a:sym typeface="Arial"/>
              </a:rPr>
              <a:t> </a:t>
            </a:r>
            <a:r>
              <a:rPr lang="tr-TR" sz="3600" b="1" i="0" u="none" strike="noStrike" cap="none" dirty="0" err="1">
                <a:solidFill>
                  <a:srgbClr val="1C1C57"/>
                </a:solidFill>
                <a:latin typeface="Arial"/>
                <a:ea typeface="Arial"/>
                <a:cs typeface="Arial"/>
                <a:sym typeface="Arial"/>
              </a:rPr>
              <a:t>Hackathonu</a:t>
            </a:r>
            <a:endParaRPr lang="tr-TR" sz="3600" b="1" i="0" u="none" strike="noStrike" cap="none" dirty="0">
              <a:solidFill>
                <a:srgbClr val="1C1C57"/>
              </a:solidFill>
              <a:latin typeface="Arial"/>
              <a:ea typeface="Arial"/>
              <a:cs typeface="Arial"/>
              <a:sym typeface="Arial"/>
            </a:endParaRPr>
          </a:p>
          <a:p>
            <a:pPr marL="12700" marR="0" lvl="0" indent="0" algn="ctr" rtl="0">
              <a:lnSpc>
                <a:spcPct val="100000"/>
              </a:lnSpc>
              <a:spcBef>
                <a:spcPts val="100"/>
              </a:spcBef>
              <a:spcAft>
                <a:spcPts val="0"/>
              </a:spcAft>
              <a:buClr>
                <a:srgbClr val="000000"/>
              </a:buClr>
              <a:buSzPts val="3600"/>
              <a:buFont typeface="Arial"/>
              <a:buNone/>
            </a:pPr>
            <a:endParaRPr lang="tr-TR" sz="3600" b="1" dirty="0">
              <a:solidFill>
                <a:srgbClr val="1C1C57"/>
              </a:solidFill>
            </a:endParaRPr>
          </a:p>
          <a:p>
            <a:pPr marL="12700" marR="0" lvl="0" indent="0" rtl="0">
              <a:lnSpc>
                <a:spcPct val="100000"/>
              </a:lnSpc>
              <a:spcBef>
                <a:spcPts val="100"/>
              </a:spcBef>
              <a:spcAft>
                <a:spcPts val="0"/>
              </a:spcAft>
              <a:buClr>
                <a:srgbClr val="000000"/>
              </a:buClr>
              <a:buSzPts val="3600"/>
              <a:buFont typeface="Arial"/>
              <a:buNone/>
            </a:pPr>
            <a:r>
              <a:rPr lang="tr-TR" sz="2000" b="1" i="0" u="none" strike="noStrike" cap="none" dirty="0">
                <a:solidFill>
                  <a:srgbClr val="1C1C57"/>
                </a:solidFill>
                <a:latin typeface="Arial"/>
                <a:ea typeface="Arial"/>
                <a:cs typeface="Arial"/>
                <a:sym typeface="Arial"/>
              </a:rPr>
              <a:t>Proje Adı:</a:t>
            </a:r>
          </a:p>
          <a:p>
            <a:pPr marL="12700" marR="0" lvl="0" indent="0" rtl="0">
              <a:lnSpc>
                <a:spcPct val="100000"/>
              </a:lnSpc>
              <a:spcBef>
                <a:spcPts val="100"/>
              </a:spcBef>
              <a:spcAft>
                <a:spcPts val="0"/>
              </a:spcAft>
              <a:buClr>
                <a:srgbClr val="000000"/>
              </a:buClr>
              <a:buSzPts val="3600"/>
              <a:buFont typeface="Arial"/>
              <a:buNone/>
            </a:pPr>
            <a:r>
              <a:rPr lang="tr-TR" sz="2000" b="1" dirty="0">
                <a:solidFill>
                  <a:srgbClr val="1C1C57"/>
                </a:solidFill>
              </a:rPr>
              <a:t>Sunum Yapan Kişi:</a:t>
            </a:r>
            <a:endParaRPr sz="1000" b="0" i="0" u="none" strike="noStrike" cap="none" dirty="0">
              <a:solidFill>
                <a:srgbClr val="000000"/>
              </a:solidFill>
              <a:latin typeface="Arial"/>
              <a:ea typeface="Arial"/>
              <a:cs typeface="Arial"/>
              <a:sym typeface="Arial"/>
            </a:endParaRPr>
          </a:p>
          <a:p>
            <a:pPr marL="12700" marR="0" lvl="0" indent="0" algn="ctr" rtl="0">
              <a:lnSpc>
                <a:spcPct val="100000"/>
              </a:lnSpc>
              <a:spcBef>
                <a:spcPts val="100"/>
              </a:spcBef>
              <a:spcAft>
                <a:spcPts val="0"/>
              </a:spcAft>
              <a:buClr>
                <a:srgbClr val="000000"/>
              </a:buClr>
              <a:buSzPts val="3600"/>
              <a:buFont typeface="Arial"/>
              <a:buNone/>
            </a:pPr>
            <a:endParaRPr sz="3600" b="0" i="0" u="none" strike="noStrike" cap="none" dirty="0">
              <a:solidFill>
                <a:schemeClr val="dk1"/>
              </a:solidFill>
              <a:latin typeface="Times New Roman"/>
              <a:ea typeface="Times New Roman"/>
              <a:cs typeface="Times New Roman"/>
              <a:sym typeface="Times New Roman"/>
            </a:endParaRPr>
          </a:p>
          <a:p>
            <a:pPr marL="12700" marR="0" lvl="0" indent="0" algn="ctr" rtl="0">
              <a:lnSpc>
                <a:spcPct val="100000"/>
              </a:lnSpc>
              <a:spcBef>
                <a:spcPts val="100"/>
              </a:spcBef>
              <a:spcAft>
                <a:spcPts val="0"/>
              </a:spcAft>
              <a:buClr>
                <a:srgbClr val="000000"/>
              </a:buClr>
              <a:buSzPts val="4700"/>
              <a:buFont typeface="Arial"/>
              <a:buNone/>
            </a:pPr>
            <a:br>
              <a:rPr lang="tr-TR" sz="4700" b="1" i="0" u="none" strike="noStrike" cap="none" dirty="0">
                <a:solidFill>
                  <a:srgbClr val="1C1C57"/>
                </a:solidFill>
                <a:latin typeface="Arial"/>
                <a:ea typeface="Arial"/>
                <a:cs typeface="Arial"/>
                <a:sym typeface="Arial"/>
              </a:rPr>
            </a:br>
            <a:endParaRPr sz="2000" b="0" i="0" u="none" strike="noStrike" cap="none" dirty="0">
              <a:solidFill>
                <a:schemeClr val="dk1"/>
              </a:solidFill>
              <a:latin typeface="Times New Roman"/>
              <a:ea typeface="Times New Roman"/>
              <a:cs typeface="Times New Roman"/>
              <a:sym typeface="Times New Roman"/>
            </a:endParaRPr>
          </a:p>
          <a:p>
            <a:pPr marL="12700" marR="0" lvl="0" indent="0" algn="ctr" rtl="0">
              <a:lnSpc>
                <a:spcPct val="100000"/>
              </a:lnSpc>
              <a:spcBef>
                <a:spcPts val="100"/>
              </a:spcBef>
              <a:spcAft>
                <a:spcPts val="0"/>
              </a:spcAft>
              <a:buClr>
                <a:srgbClr val="000000"/>
              </a:buClr>
              <a:buSzPts val="4700"/>
              <a:buFont typeface="Arial"/>
              <a:buNone/>
            </a:pPr>
            <a:br>
              <a:rPr lang="tr-TR" sz="4700" b="1" i="0" u="none" strike="noStrike" cap="none" dirty="0">
                <a:solidFill>
                  <a:srgbClr val="1C1C57"/>
                </a:solidFill>
                <a:latin typeface="Arial"/>
                <a:ea typeface="Arial"/>
                <a:cs typeface="Arial"/>
                <a:sym typeface="Arial"/>
              </a:rPr>
            </a:br>
            <a:endParaRPr sz="3200" b="0" i="0" u="none" strike="noStrike" cap="none" dirty="0">
              <a:solidFill>
                <a:schemeClr val="dk1"/>
              </a:solidFill>
              <a:latin typeface="Times New Roman"/>
              <a:ea typeface="Times New Roman"/>
              <a:cs typeface="Times New Roman"/>
              <a:sym typeface="Times New Roman"/>
            </a:endParaRPr>
          </a:p>
          <a:p>
            <a:pPr marL="12700" marR="0" lvl="0" indent="0" algn="ctr" rtl="0">
              <a:lnSpc>
                <a:spcPct val="100000"/>
              </a:lnSpc>
              <a:spcBef>
                <a:spcPts val="100"/>
              </a:spcBef>
              <a:spcAft>
                <a:spcPts val="0"/>
              </a:spcAft>
              <a:buClr>
                <a:srgbClr val="000000"/>
              </a:buClr>
              <a:buSzPts val="4700"/>
              <a:buFont typeface="Arial"/>
              <a:buNone/>
            </a:pPr>
            <a:br>
              <a:rPr lang="tr-TR" sz="4700" b="1" i="0" u="none" strike="noStrike" cap="none" dirty="0">
                <a:solidFill>
                  <a:srgbClr val="1C1C57"/>
                </a:solidFill>
                <a:latin typeface="Arial"/>
                <a:ea typeface="Arial"/>
                <a:cs typeface="Arial"/>
                <a:sym typeface="Arial"/>
              </a:rPr>
            </a:br>
            <a:endParaRPr sz="4700" b="0" i="0" u="none" strike="noStrike" cap="none" dirty="0">
              <a:solidFill>
                <a:schemeClr val="dk1"/>
              </a:solidFill>
              <a:latin typeface="Arial"/>
              <a:ea typeface="Arial"/>
              <a:cs typeface="Arial"/>
              <a:sym typeface="Arial"/>
            </a:endParaRPr>
          </a:p>
        </p:txBody>
      </p:sp>
      <p:pic>
        <p:nvPicPr>
          <p:cNvPr id="56" name="Google Shape;56;p1" descr="Türkiye Açık Kaynak Platformu | Kommunity"/>
          <p:cNvPicPr preferRelativeResize="0"/>
          <p:nvPr/>
        </p:nvPicPr>
        <p:blipFill rotWithShape="1">
          <a:blip r:embed="rId4">
            <a:alphaModFix/>
          </a:blip>
          <a:srcRect/>
          <a:stretch/>
        </p:blipFill>
        <p:spPr>
          <a:xfrm>
            <a:off x="546100" y="352733"/>
            <a:ext cx="1398071" cy="1398071"/>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showMasterSp="0">
  <p:cSld>
    <p:spTree>
      <p:nvGrpSpPr>
        <p:cNvPr id="1" name="Shape 163"/>
        <p:cNvGrpSpPr/>
        <p:nvPr/>
      </p:nvGrpSpPr>
      <p:grpSpPr>
        <a:xfrm>
          <a:off x="0" y="0"/>
          <a:ext cx="0" cy="0"/>
          <a:chOff x="0" y="0"/>
          <a:chExt cx="0" cy="0"/>
        </a:xfrm>
      </p:grpSpPr>
      <p:sp>
        <p:nvSpPr>
          <p:cNvPr id="164" name="Google Shape;164;gd3b77bcd6a_0_684"/>
          <p:cNvSpPr txBox="1">
            <a:spLocks noGrp="1"/>
          </p:cNvSpPr>
          <p:nvPr>
            <p:ph type="ftr" idx="11"/>
          </p:nvPr>
        </p:nvSpPr>
        <p:spPr>
          <a:xfrm>
            <a:off x="709167" y="6786402"/>
            <a:ext cx="3876000" cy="284700"/>
          </a:xfrm>
          <a:prstGeom prst="rect">
            <a:avLst/>
          </a:prstGeom>
          <a:noFill/>
          <a:ln>
            <a:noFill/>
          </a:ln>
        </p:spPr>
        <p:txBody>
          <a:bodyPr spcFirstLastPara="1" wrap="square" lIns="0" tIns="0" rIns="0" bIns="0" anchor="t" anchorCtr="0">
            <a:spAutoFit/>
          </a:bodyPr>
          <a:lstStyle/>
          <a:p>
            <a:pPr marL="12700" lvl="0" indent="0" algn="l" rtl="0">
              <a:lnSpc>
                <a:spcPct val="117777"/>
              </a:lnSpc>
              <a:spcBef>
                <a:spcPts val="0"/>
              </a:spcBef>
              <a:spcAft>
                <a:spcPts val="0"/>
              </a:spcAft>
              <a:buSzPts val="1400"/>
              <a:buNone/>
            </a:pPr>
            <a:r>
              <a:rPr lang="tr-TR" u="sng">
                <a:solidFill>
                  <a:schemeClr val="hlink"/>
                </a:solidFill>
                <a:hlinkClick r:id="rId3"/>
              </a:rPr>
              <a:t>www.turkiyeacikkaynakplatformu.com</a:t>
            </a:r>
            <a:endParaRPr/>
          </a:p>
        </p:txBody>
      </p:sp>
      <p:sp>
        <p:nvSpPr>
          <p:cNvPr id="165" name="Google Shape;165;gd3b77bcd6a_0_684"/>
          <p:cNvSpPr txBox="1"/>
          <p:nvPr/>
        </p:nvSpPr>
        <p:spPr>
          <a:xfrm>
            <a:off x="7659223" y="788350"/>
            <a:ext cx="2745900" cy="482400"/>
          </a:xfrm>
          <a:prstGeom prst="rect">
            <a:avLst/>
          </a:prstGeom>
          <a:noFill/>
          <a:ln>
            <a:noFill/>
          </a:ln>
        </p:spPr>
        <p:txBody>
          <a:bodyPr spcFirstLastPara="1" wrap="square" lIns="0" tIns="12700" rIns="0" bIns="0" anchor="t" anchorCtr="0">
            <a:spAutoFit/>
          </a:bodyPr>
          <a:lstStyle/>
          <a:p>
            <a:pPr marL="332105" marR="0" lvl="0" indent="-319405" algn="l" rtl="0">
              <a:lnSpc>
                <a:spcPct val="100000"/>
              </a:lnSpc>
              <a:spcBef>
                <a:spcPts val="0"/>
              </a:spcBef>
              <a:spcAft>
                <a:spcPts val="0"/>
              </a:spcAft>
              <a:buClr>
                <a:srgbClr val="38B349"/>
              </a:buClr>
              <a:buSzPts val="3050"/>
              <a:buFont typeface="Arial"/>
              <a:buChar char="•"/>
            </a:pPr>
            <a:r>
              <a:rPr lang="tr-TR" sz="3050" b="1" i="0" u="none" strike="noStrike" cap="none">
                <a:solidFill>
                  <a:srgbClr val="6E6E72"/>
                </a:solidFill>
                <a:latin typeface="Arial"/>
                <a:ea typeface="Arial"/>
                <a:cs typeface="Arial"/>
                <a:sym typeface="Arial"/>
              </a:rPr>
              <a:t>ACIKHACK</a:t>
            </a:r>
            <a:endParaRPr sz="3050" b="0" i="0" u="none" strike="noStrike" cap="none">
              <a:solidFill>
                <a:schemeClr val="dk1"/>
              </a:solidFill>
              <a:latin typeface="Arial"/>
              <a:ea typeface="Arial"/>
              <a:cs typeface="Arial"/>
              <a:sym typeface="Arial"/>
            </a:endParaRPr>
          </a:p>
        </p:txBody>
      </p:sp>
      <p:sp>
        <p:nvSpPr>
          <p:cNvPr id="166" name="Google Shape;166;gd3b77bcd6a_0_684"/>
          <p:cNvSpPr txBox="1"/>
          <p:nvPr/>
        </p:nvSpPr>
        <p:spPr>
          <a:xfrm>
            <a:off x="7967984" y="1214774"/>
            <a:ext cx="1894200" cy="120600"/>
          </a:xfrm>
          <a:prstGeom prst="rect">
            <a:avLst/>
          </a:prstGeom>
          <a:noFill/>
          <a:ln>
            <a:noFill/>
          </a:ln>
        </p:spPr>
        <p:txBody>
          <a:bodyPr spcFirstLastPara="1" wrap="square" lIns="0" tIns="12700" rIns="0" bIns="0" anchor="t" anchorCtr="0">
            <a:spAutoFit/>
          </a:bodyPr>
          <a:lstStyle/>
          <a:p>
            <a:pPr marL="12700" marR="0" lvl="0" indent="0" algn="l" rtl="0">
              <a:lnSpc>
                <a:spcPct val="100000"/>
              </a:lnSpc>
              <a:spcBef>
                <a:spcPts val="0"/>
              </a:spcBef>
              <a:spcAft>
                <a:spcPts val="0"/>
              </a:spcAft>
              <a:buClr>
                <a:srgbClr val="000000"/>
              </a:buClr>
              <a:buSzPts val="700"/>
              <a:buFont typeface="Arial"/>
              <a:buNone/>
            </a:pPr>
            <a:r>
              <a:rPr lang="tr-TR" sz="700" b="0" i="1" u="none" strike="noStrike" cap="none">
                <a:solidFill>
                  <a:srgbClr val="6E6E72"/>
                </a:solidFill>
                <a:latin typeface="Times New Roman"/>
                <a:ea typeface="Times New Roman"/>
                <a:cs typeface="Times New Roman"/>
                <a:sym typeface="Times New Roman"/>
              </a:rPr>
              <a:t>Açık  Kaynak  Hackathon Programı</a:t>
            </a:r>
            <a:endParaRPr sz="700" b="0" i="0" u="none" strike="noStrike" cap="none">
              <a:solidFill>
                <a:schemeClr val="dk1"/>
              </a:solidFill>
              <a:latin typeface="Times New Roman"/>
              <a:ea typeface="Times New Roman"/>
              <a:cs typeface="Times New Roman"/>
              <a:sym typeface="Times New Roman"/>
            </a:endParaRPr>
          </a:p>
        </p:txBody>
      </p:sp>
      <p:pic>
        <p:nvPicPr>
          <p:cNvPr id="167" name="Google Shape;167;gd3b77bcd6a_0_684" descr="Türkiye Açık Kaynak Platformu | Kommunity"/>
          <p:cNvPicPr preferRelativeResize="0"/>
          <p:nvPr/>
        </p:nvPicPr>
        <p:blipFill rotWithShape="1">
          <a:blip r:embed="rId4">
            <a:alphaModFix/>
          </a:blip>
          <a:srcRect/>
          <a:stretch/>
        </p:blipFill>
        <p:spPr>
          <a:xfrm>
            <a:off x="546100" y="352733"/>
            <a:ext cx="1398072" cy="1398072"/>
          </a:xfrm>
          <a:prstGeom prst="rect">
            <a:avLst/>
          </a:prstGeom>
          <a:noFill/>
          <a:ln>
            <a:noFill/>
          </a:ln>
        </p:spPr>
      </p:pic>
      <p:sp>
        <p:nvSpPr>
          <p:cNvPr id="7" name="Google Shape;141;gd3b77bcd6a_0_1">
            <a:extLst>
              <a:ext uri="{FF2B5EF4-FFF2-40B4-BE49-F238E27FC236}">
                <a16:creationId xmlns:a16="http://schemas.microsoft.com/office/drawing/2014/main" id="{568D0087-4A65-4187-82D3-8D23287A6EB1}"/>
              </a:ext>
            </a:extLst>
          </p:cNvPr>
          <p:cNvSpPr txBox="1"/>
          <p:nvPr/>
        </p:nvSpPr>
        <p:spPr>
          <a:xfrm>
            <a:off x="293350" y="1682221"/>
            <a:ext cx="10106700" cy="951543"/>
          </a:xfrm>
          <a:prstGeom prst="rect">
            <a:avLst/>
          </a:prstGeom>
          <a:noFill/>
          <a:ln>
            <a:noFill/>
          </a:ln>
        </p:spPr>
        <p:txBody>
          <a:bodyPr spcFirstLastPara="1" wrap="square" lIns="0" tIns="12700" rIns="0" bIns="0" anchor="t" anchorCtr="0">
            <a:spAutoFit/>
          </a:bodyPr>
          <a:lstStyle/>
          <a:p>
            <a:pPr marL="12700" marR="0" lvl="0" indent="0" algn="l" rtl="0">
              <a:lnSpc>
                <a:spcPct val="100000"/>
              </a:lnSpc>
              <a:spcBef>
                <a:spcPts val="0"/>
              </a:spcBef>
              <a:spcAft>
                <a:spcPts val="0"/>
              </a:spcAft>
              <a:buClr>
                <a:srgbClr val="000000"/>
              </a:buClr>
              <a:buSzPts val="4700"/>
              <a:buFont typeface="Arial"/>
              <a:buNone/>
            </a:pPr>
            <a:r>
              <a:rPr lang="tr-TR" sz="4700" b="1" dirty="0">
                <a:solidFill>
                  <a:srgbClr val="1C1C57"/>
                </a:solidFill>
              </a:rPr>
              <a:t>Ekip</a:t>
            </a:r>
          </a:p>
          <a:p>
            <a:pPr marL="12700" lvl="0">
              <a:buSzPts val="4700"/>
            </a:pPr>
            <a:r>
              <a:rPr lang="tr-TR" dirty="0">
                <a:highlight>
                  <a:schemeClr val="lt1"/>
                </a:highlight>
              </a:rPr>
              <a:t>Ekip Tecrübesi ve projeye sunacağı katkı</a:t>
            </a:r>
            <a:endParaRPr lang="tr-TR" b="1" dirty="0">
              <a:solidFill>
                <a:srgbClr val="1C1C57"/>
              </a:solidFill>
            </a:endParaRPr>
          </a:p>
        </p:txBody>
      </p:sp>
      <p:pic>
        <p:nvPicPr>
          <p:cNvPr id="8" name="Resim 7">
            <a:extLst>
              <a:ext uri="{FF2B5EF4-FFF2-40B4-BE49-F238E27FC236}">
                <a16:creationId xmlns:a16="http://schemas.microsoft.com/office/drawing/2014/main" id="{B08667C7-7141-B84D-9608-14EF43A5E8A1}"/>
              </a:ext>
            </a:extLst>
          </p:cNvPr>
          <p:cNvPicPr>
            <a:picLocks noChangeAspect="1"/>
          </p:cNvPicPr>
          <p:nvPr/>
        </p:nvPicPr>
        <p:blipFill rotWithShape="1">
          <a:blip r:embed="rId5"/>
          <a:srcRect l="21482" t="5630" r="23384" b="18740"/>
          <a:stretch/>
        </p:blipFill>
        <p:spPr>
          <a:xfrm>
            <a:off x="4234180" y="1761798"/>
            <a:ext cx="2225039" cy="2877205"/>
          </a:xfrm>
          <a:prstGeom prst="rect">
            <a:avLst/>
          </a:prstGeom>
        </p:spPr>
      </p:pic>
      <p:sp>
        <p:nvSpPr>
          <p:cNvPr id="9" name="object 2">
            <a:extLst>
              <a:ext uri="{FF2B5EF4-FFF2-40B4-BE49-F238E27FC236}">
                <a16:creationId xmlns:a16="http://schemas.microsoft.com/office/drawing/2014/main" id="{1218EB0A-FA21-9948-9C9F-9BC23B04DABA}"/>
              </a:ext>
            </a:extLst>
          </p:cNvPr>
          <p:cNvSpPr txBox="1">
            <a:spLocks/>
          </p:cNvSpPr>
          <p:nvPr/>
        </p:nvSpPr>
        <p:spPr>
          <a:xfrm>
            <a:off x="2124075" y="4885618"/>
            <a:ext cx="6445250" cy="982961"/>
          </a:xfrm>
          <a:prstGeom prst="rect">
            <a:avLst/>
          </a:prstGeom>
        </p:spPr>
        <p:txBody>
          <a:bodyPr vert="horz" wrap="square" lIns="0" tIns="59055" rIns="0" bIns="0" rtlCol="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3175" algn="ctr">
              <a:spcBef>
                <a:spcPts val="465"/>
              </a:spcBef>
            </a:pPr>
            <a:r>
              <a:rPr lang="tr-TR" sz="2000">
                <a:latin typeface="Times New Roman"/>
                <a:cs typeface="Times New Roman"/>
              </a:rPr>
              <a:t>Mehmet Önder</a:t>
            </a:r>
            <a:br>
              <a:rPr lang="tr-TR" sz="2000">
                <a:latin typeface="Times New Roman"/>
                <a:cs typeface="Times New Roman"/>
              </a:rPr>
            </a:br>
            <a:br>
              <a:rPr lang="tr-TR" sz="2000">
                <a:latin typeface="Times New Roman"/>
                <a:cs typeface="Times New Roman"/>
              </a:rPr>
            </a:br>
            <a:endParaRPr lang="tr-TR" sz="2000" dirty="0">
              <a:latin typeface="Times New Roman"/>
              <a:cs typeface="Times New Roman"/>
            </a:endParaRPr>
          </a:p>
        </p:txBody>
      </p:sp>
      <p:sp>
        <p:nvSpPr>
          <p:cNvPr id="10" name="Metin kutusu 9">
            <a:extLst>
              <a:ext uri="{FF2B5EF4-FFF2-40B4-BE49-F238E27FC236}">
                <a16:creationId xmlns:a16="http://schemas.microsoft.com/office/drawing/2014/main" id="{43E0B300-2059-0B4A-88B1-F44609CBF4E3}"/>
              </a:ext>
            </a:extLst>
          </p:cNvPr>
          <p:cNvSpPr txBox="1"/>
          <p:nvPr/>
        </p:nvSpPr>
        <p:spPr>
          <a:xfrm>
            <a:off x="817627" y="5231326"/>
            <a:ext cx="8186673" cy="738664"/>
          </a:xfrm>
          <a:prstGeom prst="rect">
            <a:avLst/>
          </a:prstGeom>
          <a:noFill/>
        </p:spPr>
        <p:txBody>
          <a:bodyPr wrap="square" rtlCol="0">
            <a:spAutoFit/>
          </a:bodyPr>
          <a:lstStyle/>
          <a:p>
            <a:r>
              <a:rPr lang="tr-TR" dirty="0">
                <a:latin typeface="Times New Roman"/>
                <a:cs typeface="Times New Roman"/>
              </a:rPr>
              <a:t>Meslek: Bilgisayar Mühendisi</a:t>
            </a:r>
            <a:br>
              <a:rPr lang="tr-TR" dirty="0">
                <a:latin typeface="Times New Roman"/>
                <a:cs typeface="Times New Roman"/>
              </a:rPr>
            </a:br>
            <a:r>
              <a:rPr lang="tr-TR" dirty="0">
                <a:latin typeface="Times New Roman"/>
                <a:cs typeface="Times New Roman"/>
              </a:rPr>
              <a:t>Üniversite: Gebze Teknik Üniversitesi / 2013-2019</a:t>
            </a:r>
          </a:p>
          <a:p>
            <a:r>
              <a:rPr lang="tr-TR" dirty="0">
                <a:latin typeface="Times New Roman"/>
                <a:cs typeface="Times New Roman"/>
              </a:rPr>
              <a:t>Çalışma Alanları: </a:t>
            </a:r>
            <a:r>
              <a:rPr lang="tr-TR" dirty="0" err="1">
                <a:latin typeface="Times New Roman"/>
                <a:cs typeface="Times New Roman"/>
              </a:rPr>
              <a:t>Computer</a:t>
            </a:r>
            <a:r>
              <a:rPr lang="tr-TR" dirty="0">
                <a:latin typeface="Times New Roman"/>
                <a:cs typeface="Times New Roman"/>
              </a:rPr>
              <a:t> </a:t>
            </a:r>
            <a:r>
              <a:rPr lang="tr-TR" dirty="0" err="1">
                <a:latin typeface="Times New Roman"/>
                <a:cs typeface="Times New Roman"/>
              </a:rPr>
              <a:t>Vision</a:t>
            </a:r>
            <a:r>
              <a:rPr lang="tr-TR" dirty="0">
                <a:latin typeface="Times New Roman"/>
                <a:cs typeface="Times New Roman"/>
              </a:rPr>
              <a:t> , Machine Learning, Embedded Distributed </a:t>
            </a:r>
            <a:r>
              <a:rPr lang="tr-TR" dirty="0" err="1">
                <a:latin typeface="Times New Roman"/>
                <a:cs typeface="Times New Roman"/>
              </a:rPr>
              <a:t>Systems</a:t>
            </a:r>
            <a:endParaRPr lang="tr-TR" dirty="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showMasterSp="0">
  <p:cSld>
    <p:spTree>
      <p:nvGrpSpPr>
        <p:cNvPr id="1" name="Shape 172"/>
        <p:cNvGrpSpPr/>
        <p:nvPr/>
      </p:nvGrpSpPr>
      <p:grpSpPr>
        <a:xfrm>
          <a:off x="0" y="0"/>
          <a:ext cx="0" cy="0"/>
          <a:chOff x="0" y="0"/>
          <a:chExt cx="0" cy="0"/>
        </a:xfrm>
      </p:grpSpPr>
      <p:sp>
        <p:nvSpPr>
          <p:cNvPr id="173" name="Google Shape;173;p6"/>
          <p:cNvSpPr txBox="1">
            <a:spLocks noGrp="1"/>
          </p:cNvSpPr>
          <p:nvPr>
            <p:ph type="ftr" idx="11"/>
          </p:nvPr>
        </p:nvSpPr>
        <p:spPr>
          <a:xfrm>
            <a:off x="709167" y="6786402"/>
            <a:ext cx="3876040" cy="285750"/>
          </a:xfrm>
          <a:prstGeom prst="rect">
            <a:avLst/>
          </a:prstGeom>
          <a:noFill/>
          <a:ln>
            <a:noFill/>
          </a:ln>
        </p:spPr>
        <p:txBody>
          <a:bodyPr spcFirstLastPara="1" wrap="square" lIns="0" tIns="0" rIns="0" bIns="0" anchor="t" anchorCtr="0">
            <a:spAutoFit/>
          </a:bodyPr>
          <a:lstStyle/>
          <a:p>
            <a:pPr marL="12700" lvl="0" indent="0" algn="l" rtl="0">
              <a:lnSpc>
                <a:spcPct val="117777"/>
              </a:lnSpc>
              <a:spcBef>
                <a:spcPts val="0"/>
              </a:spcBef>
              <a:spcAft>
                <a:spcPts val="0"/>
              </a:spcAft>
              <a:buSzPts val="1400"/>
              <a:buNone/>
            </a:pPr>
            <a:r>
              <a:rPr lang="tr-TR" u="sng">
                <a:solidFill>
                  <a:schemeClr val="hlink"/>
                </a:solidFill>
                <a:hlinkClick r:id="rId3"/>
              </a:rPr>
              <a:t>www.turkiyeacikkaynakplatformu.com</a:t>
            </a:r>
            <a:endParaRPr/>
          </a:p>
        </p:txBody>
      </p:sp>
      <p:sp>
        <p:nvSpPr>
          <p:cNvPr id="174" name="Google Shape;174;p6"/>
          <p:cNvSpPr txBox="1"/>
          <p:nvPr/>
        </p:nvSpPr>
        <p:spPr>
          <a:xfrm>
            <a:off x="7659224" y="788350"/>
            <a:ext cx="2575800" cy="482400"/>
          </a:xfrm>
          <a:prstGeom prst="rect">
            <a:avLst/>
          </a:prstGeom>
          <a:noFill/>
          <a:ln>
            <a:noFill/>
          </a:ln>
        </p:spPr>
        <p:txBody>
          <a:bodyPr spcFirstLastPara="1" wrap="square" lIns="0" tIns="12700" rIns="0" bIns="0" anchor="t" anchorCtr="0">
            <a:spAutoFit/>
          </a:bodyPr>
          <a:lstStyle/>
          <a:p>
            <a:pPr marL="332105" marR="0" lvl="0" indent="-319405" algn="l" rtl="0">
              <a:lnSpc>
                <a:spcPct val="100000"/>
              </a:lnSpc>
              <a:spcBef>
                <a:spcPts val="0"/>
              </a:spcBef>
              <a:spcAft>
                <a:spcPts val="0"/>
              </a:spcAft>
              <a:buClr>
                <a:srgbClr val="38B349"/>
              </a:buClr>
              <a:buSzPts val="3050"/>
              <a:buFont typeface="Arial"/>
              <a:buChar char="•"/>
            </a:pPr>
            <a:r>
              <a:rPr lang="tr-TR" sz="3050" b="1" i="0" u="none" strike="noStrike" cap="none">
                <a:solidFill>
                  <a:srgbClr val="6E6E72"/>
                </a:solidFill>
                <a:latin typeface="Arial"/>
                <a:ea typeface="Arial"/>
                <a:cs typeface="Arial"/>
                <a:sym typeface="Arial"/>
              </a:rPr>
              <a:t>ACIKHACK</a:t>
            </a:r>
            <a:endParaRPr sz="3050" b="0" i="0" u="none" strike="noStrike" cap="none">
              <a:solidFill>
                <a:schemeClr val="dk1"/>
              </a:solidFill>
              <a:latin typeface="Arial"/>
              <a:ea typeface="Arial"/>
              <a:cs typeface="Arial"/>
              <a:sym typeface="Arial"/>
            </a:endParaRPr>
          </a:p>
        </p:txBody>
      </p:sp>
      <p:sp>
        <p:nvSpPr>
          <p:cNvPr id="175" name="Google Shape;175;p6"/>
          <p:cNvSpPr txBox="1"/>
          <p:nvPr/>
        </p:nvSpPr>
        <p:spPr>
          <a:xfrm>
            <a:off x="7967984" y="1214774"/>
            <a:ext cx="1894205" cy="132080"/>
          </a:xfrm>
          <a:prstGeom prst="rect">
            <a:avLst/>
          </a:prstGeom>
          <a:noFill/>
          <a:ln>
            <a:noFill/>
          </a:ln>
        </p:spPr>
        <p:txBody>
          <a:bodyPr spcFirstLastPara="1" wrap="square" lIns="0" tIns="12700" rIns="0" bIns="0" anchor="t" anchorCtr="0">
            <a:spAutoFit/>
          </a:bodyPr>
          <a:lstStyle/>
          <a:p>
            <a:pPr marL="12700" marR="0" lvl="0" indent="0" algn="l" rtl="0">
              <a:lnSpc>
                <a:spcPct val="100000"/>
              </a:lnSpc>
              <a:spcBef>
                <a:spcPts val="0"/>
              </a:spcBef>
              <a:spcAft>
                <a:spcPts val="0"/>
              </a:spcAft>
              <a:buClr>
                <a:srgbClr val="000000"/>
              </a:buClr>
              <a:buSzPts val="700"/>
              <a:buFont typeface="Arial"/>
              <a:buNone/>
            </a:pPr>
            <a:r>
              <a:rPr lang="tr-TR" sz="700" b="0" i="1" u="none" strike="noStrike" cap="none">
                <a:solidFill>
                  <a:srgbClr val="6E6E72"/>
                </a:solidFill>
                <a:latin typeface="Times New Roman"/>
                <a:ea typeface="Times New Roman"/>
                <a:cs typeface="Times New Roman"/>
                <a:sym typeface="Times New Roman"/>
              </a:rPr>
              <a:t>Açık  Kaynak  Hackathon Programı</a:t>
            </a:r>
            <a:endParaRPr sz="700" b="0" i="0" u="none" strike="noStrike" cap="none">
              <a:solidFill>
                <a:schemeClr val="dk1"/>
              </a:solidFill>
              <a:latin typeface="Times New Roman"/>
              <a:ea typeface="Times New Roman"/>
              <a:cs typeface="Times New Roman"/>
              <a:sym typeface="Times New Roman"/>
            </a:endParaRPr>
          </a:p>
        </p:txBody>
      </p:sp>
      <p:pic>
        <p:nvPicPr>
          <p:cNvPr id="176" name="Google Shape;176;p6" descr="Türkiye Açık Kaynak Platformu | Kommunity"/>
          <p:cNvPicPr preferRelativeResize="0"/>
          <p:nvPr/>
        </p:nvPicPr>
        <p:blipFill rotWithShape="1">
          <a:blip r:embed="rId4">
            <a:alphaModFix/>
          </a:blip>
          <a:srcRect/>
          <a:stretch/>
        </p:blipFill>
        <p:spPr>
          <a:xfrm>
            <a:off x="546100" y="352733"/>
            <a:ext cx="1398071" cy="1398071"/>
          </a:xfrm>
          <a:prstGeom prst="rect">
            <a:avLst/>
          </a:prstGeom>
          <a:noFill/>
          <a:ln>
            <a:noFill/>
          </a:ln>
        </p:spPr>
      </p:pic>
      <p:sp>
        <p:nvSpPr>
          <p:cNvPr id="7" name="Google Shape;141;gd3b77bcd6a_0_1">
            <a:extLst>
              <a:ext uri="{FF2B5EF4-FFF2-40B4-BE49-F238E27FC236}">
                <a16:creationId xmlns:a16="http://schemas.microsoft.com/office/drawing/2014/main" id="{D5F73348-16B4-B214-9813-F8F828D69D9B}"/>
              </a:ext>
            </a:extLst>
          </p:cNvPr>
          <p:cNvSpPr txBox="1"/>
          <p:nvPr/>
        </p:nvSpPr>
        <p:spPr>
          <a:xfrm>
            <a:off x="293350" y="1675650"/>
            <a:ext cx="10106700" cy="1013098"/>
          </a:xfrm>
          <a:prstGeom prst="rect">
            <a:avLst/>
          </a:prstGeom>
          <a:noFill/>
          <a:ln>
            <a:noFill/>
          </a:ln>
        </p:spPr>
        <p:txBody>
          <a:bodyPr spcFirstLastPara="1" wrap="square" lIns="0" tIns="12700" rIns="0" bIns="0" anchor="t" anchorCtr="0">
            <a:spAutoFit/>
          </a:bodyPr>
          <a:lstStyle/>
          <a:p>
            <a:pPr marL="12700" marR="0" lvl="0" indent="0" algn="l" rtl="0">
              <a:lnSpc>
                <a:spcPct val="100000"/>
              </a:lnSpc>
              <a:spcBef>
                <a:spcPts val="0"/>
              </a:spcBef>
              <a:spcAft>
                <a:spcPts val="0"/>
              </a:spcAft>
              <a:buClr>
                <a:srgbClr val="000000"/>
              </a:buClr>
              <a:buSzPts val="4700"/>
              <a:buFont typeface="Arial"/>
              <a:buNone/>
            </a:pPr>
            <a:r>
              <a:rPr lang="tr-TR" sz="4700" b="1" dirty="0">
                <a:solidFill>
                  <a:srgbClr val="1C1C57"/>
                </a:solidFill>
              </a:rPr>
              <a:t>Ürün Demo Video</a:t>
            </a:r>
            <a:endParaRPr sz="1650" dirty="0">
              <a:solidFill>
                <a:schemeClr val="dk1"/>
              </a:solidFill>
              <a:highlight>
                <a:schemeClr val="lt1"/>
              </a:highlight>
            </a:endParaRPr>
          </a:p>
          <a:p>
            <a:pPr hangingPunct="1"/>
            <a:r>
              <a:rPr lang="tr-TR" sz="1800" dirty="0">
                <a:highlight>
                  <a:schemeClr val="lt1"/>
                </a:highlight>
              </a:rPr>
              <a:t>(Projenin </a:t>
            </a:r>
            <a:r>
              <a:rPr lang="tr-TR" sz="1800" dirty="0" err="1">
                <a:highlight>
                  <a:schemeClr val="lt1"/>
                </a:highlight>
              </a:rPr>
              <a:t>demo</a:t>
            </a:r>
            <a:r>
              <a:rPr lang="tr-TR" sz="1800" dirty="0">
                <a:highlight>
                  <a:schemeClr val="lt1"/>
                </a:highlight>
              </a:rPr>
              <a:t> görüntüleri, video, kaynak kod linki, safir depo ve </a:t>
            </a:r>
            <a:r>
              <a:rPr lang="tr-TR" sz="1800" dirty="0" err="1">
                <a:highlight>
                  <a:schemeClr val="lt1"/>
                </a:highlight>
              </a:rPr>
              <a:t>githup</a:t>
            </a:r>
            <a:r>
              <a:rPr lang="tr-TR" sz="1800" dirty="0">
                <a:highlight>
                  <a:schemeClr val="lt1"/>
                </a:highlight>
              </a:rPr>
              <a:t> linki, </a:t>
            </a:r>
            <a:r>
              <a:rPr lang="tr-TR" sz="1800" dirty="0" err="1">
                <a:highlight>
                  <a:schemeClr val="lt1"/>
                </a:highlight>
              </a:rPr>
              <a:t>demo</a:t>
            </a:r>
            <a:r>
              <a:rPr lang="tr-TR" sz="1800" dirty="0">
                <a:highlight>
                  <a:schemeClr val="lt1"/>
                </a:highlight>
              </a:rPr>
              <a:t> video linki)</a:t>
            </a: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showMasterSp="0">
  <p:cSld>
    <p:spTree>
      <p:nvGrpSpPr>
        <p:cNvPr id="1" name="Shape 199"/>
        <p:cNvGrpSpPr/>
        <p:nvPr/>
      </p:nvGrpSpPr>
      <p:grpSpPr>
        <a:xfrm>
          <a:off x="0" y="0"/>
          <a:ext cx="0" cy="0"/>
          <a:chOff x="0" y="0"/>
          <a:chExt cx="0" cy="0"/>
        </a:xfrm>
      </p:grpSpPr>
      <p:sp>
        <p:nvSpPr>
          <p:cNvPr id="200" name="Google Shape;200;p9"/>
          <p:cNvSpPr txBox="1">
            <a:spLocks noGrp="1"/>
          </p:cNvSpPr>
          <p:nvPr>
            <p:ph type="ftr" idx="11"/>
          </p:nvPr>
        </p:nvSpPr>
        <p:spPr>
          <a:xfrm>
            <a:off x="709167" y="6786402"/>
            <a:ext cx="3876040" cy="285750"/>
          </a:xfrm>
          <a:prstGeom prst="rect">
            <a:avLst/>
          </a:prstGeom>
          <a:noFill/>
          <a:ln>
            <a:noFill/>
          </a:ln>
        </p:spPr>
        <p:txBody>
          <a:bodyPr spcFirstLastPara="1" wrap="square" lIns="0" tIns="0" rIns="0" bIns="0" anchor="t" anchorCtr="0">
            <a:spAutoFit/>
          </a:bodyPr>
          <a:lstStyle/>
          <a:p>
            <a:pPr marL="12700" lvl="0" indent="0" algn="l" rtl="0">
              <a:lnSpc>
                <a:spcPct val="117777"/>
              </a:lnSpc>
              <a:spcBef>
                <a:spcPts val="0"/>
              </a:spcBef>
              <a:spcAft>
                <a:spcPts val="0"/>
              </a:spcAft>
              <a:buSzPts val="1400"/>
              <a:buNone/>
            </a:pPr>
            <a:r>
              <a:rPr lang="tr-TR" u="sng">
                <a:solidFill>
                  <a:schemeClr val="hlink"/>
                </a:solidFill>
                <a:hlinkClick r:id="rId3"/>
              </a:rPr>
              <a:t>www.turkiyeacikkaynakplatformu.com</a:t>
            </a:r>
            <a:endParaRPr/>
          </a:p>
        </p:txBody>
      </p:sp>
      <p:sp>
        <p:nvSpPr>
          <p:cNvPr id="201" name="Google Shape;201;p9"/>
          <p:cNvSpPr txBox="1"/>
          <p:nvPr/>
        </p:nvSpPr>
        <p:spPr>
          <a:xfrm>
            <a:off x="7659224" y="788350"/>
            <a:ext cx="2509500" cy="482400"/>
          </a:xfrm>
          <a:prstGeom prst="rect">
            <a:avLst/>
          </a:prstGeom>
          <a:noFill/>
          <a:ln>
            <a:noFill/>
          </a:ln>
        </p:spPr>
        <p:txBody>
          <a:bodyPr spcFirstLastPara="1" wrap="square" lIns="0" tIns="12700" rIns="0" bIns="0" anchor="t" anchorCtr="0">
            <a:spAutoFit/>
          </a:bodyPr>
          <a:lstStyle/>
          <a:p>
            <a:pPr marL="332105" marR="0" lvl="0" indent="-319405" algn="l" rtl="0">
              <a:lnSpc>
                <a:spcPct val="100000"/>
              </a:lnSpc>
              <a:spcBef>
                <a:spcPts val="0"/>
              </a:spcBef>
              <a:spcAft>
                <a:spcPts val="0"/>
              </a:spcAft>
              <a:buClr>
                <a:srgbClr val="38B349"/>
              </a:buClr>
              <a:buSzPts val="3050"/>
              <a:buFont typeface="Arial"/>
              <a:buChar char="•"/>
            </a:pPr>
            <a:r>
              <a:rPr lang="tr-TR" sz="3050" b="1" i="0" u="none" strike="noStrike" cap="none">
                <a:solidFill>
                  <a:srgbClr val="6E6E72"/>
                </a:solidFill>
                <a:latin typeface="Arial"/>
                <a:ea typeface="Arial"/>
                <a:cs typeface="Arial"/>
                <a:sym typeface="Arial"/>
              </a:rPr>
              <a:t>ACIKHACK</a:t>
            </a:r>
            <a:endParaRPr sz="3050" b="0" i="0" u="none" strike="noStrike" cap="none">
              <a:solidFill>
                <a:schemeClr val="dk1"/>
              </a:solidFill>
              <a:latin typeface="Arial"/>
              <a:ea typeface="Arial"/>
              <a:cs typeface="Arial"/>
              <a:sym typeface="Arial"/>
            </a:endParaRPr>
          </a:p>
        </p:txBody>
      </p:sp>
      <p:sp>
        <p:nvSpPr>
          <p:cNvPr id="202" name="Google Shape;202;p9"/>
          <p:cNvSpPr txBox="1"/>
          <p:nvPr/>
        </p:nvSpPr>
        <p:spPr>
          <a:xfrm>
            <a:off x="7967984" y="1214774"/>
            <a:ext cx="1894205" cy="132080"/>
          </a:xfrm>
          <a:prstGeom prst="rect">
            <a:avLst/>
          </a:prstGeom>
          <a:noFill/>
          <a:ln>
            <a:noFill/>
          </a:ln>
        </p:spPr>
        <p:txBody>
          <a:bodyPr spcFirstLastPara="1" wrap="square" lIns="0" tIns="12700" rIns="0" bIns="0" anchor="t" anchorCtr="0">
            <a:spAutoFit/>
          </a:bodyPr>
          <a:lstStyle/>
          <a:p>
            <a:pPr marL="12700" marR="0" lvl="0" indent="0" algn="l" rtl="0">
              <a:lnSpc>
                <a:spcPct val="100000"/>
              </a:lnSpc>
              <a:spcBef>
                <a:spcPts val="0"/>
              </a:spcBef>
              <a:spcAft>
                <a:spcPts val="0"/>
              </a:spcAft>
              <a:buClr>
                <a:srgbClr val="000000"/>
              </a:buClr>
              <a:buSzPts val="700"/>
              <a:buFont typeface="Arial"/>
              <a:buNone/>
            </a:pPr>
            <a:r>
              <a:rPr lang="tr-TR" sz="700" b="0" i="1" u="none" strike="noStrike" cap="none">
                <a:solidFill>
                  <a:srgbClr val="6E6E72"/>
                </a:solidFill>
                <a:latin typeface="Times New Roman"/>
                <a:ea typeface="Times New Roman"/>
                <a:cs typeface="Times New Roman"/>
                <a:sym typeface="Times New Roman"/>
              </a:rPr>
              <a:t>Açık  Kaynak  Hackathon Programı</a:t>
            </a:r>
            <a:endParaRPr sz="700" b="0" i="0" u="none" strike="noStrike" cap="none">
              <a:solidFill>
                <a:schemeClr val="dk1"/>
              </a:solidFill>
              <a:latin typeface="Times New Roman"/>
              <a:ea typeface="Times New Roman"/>
              <a:cs typeface="Times New Roman"/>
              <a:sym typeface="Times New Roman"/>
            </a:endParaRPr>
          </a:p>
        </p:txBody>
      </p:sp>
      <p:sp>
        <p:nvSpPr>
          <p:cNvPr id="203" name="Google Shape;203;p9"/>
          <p:cNvSpPr txBox="1"/>
          <p:nvPr/>
        </p:nvSpPr>
        <p:spPr>
          <a:xfrm>
            <a:off x="2863075" y="2856425"/>
            <a:ext cx="5309700" cy="751800"/>
          </a:xfrm>
          <a:prstGeom prst="rect">
            <a:avLst/>
          </a:prstGeom>
          <a:noFill/>
          <a:ln>
            <a:noFill/>
          </a:ln>
        </p:spPr>
        <p:txBody>
          <a:bodyPr spcFirstLastPara="1" wrap="square" lIns="0" tIns="12700" rIns="0" bIns="0" anchor="t" anchorCtr="0">
            <a:spAutoFit/>
          </a:bodyPr>
          <a:lstStyle/>
          <a:p>
            <a:pPr marL="12700" marR="0" lvl="0" indent="0" algn="l" rtl="0">
              <a:lnSpc>
                <a:spcPct val="100000"/>
              </a:lnSpc>
              <a:spcBef>
                <a:spcPts val="0"/>
              </a:spcBef>
              <a:spcAft>
                <a:spcPts val="0"/>
              </a:spcAft>
              <a:buClr>
                <a:srgbClr val="000000"/>
              </a:buClr>
              <a:buSzPts val="4800"/>
              <a:buFont typeface="Arial"/>
              <a:buNone/>
            </a:pPr>
            <a:r>
              <a:rPr lang="tr-TR" sz="4800" b="1" i="0" u="none" strike="noStrike" cap="none">
                <a:solidFill>
                  <a:srgbClr val="6E6E72"/>
                </a:solidFill>
                <a:latin typeface="Arial"/>
                <a:ea typeface="Arial"/>
                <a:cs typeface="Arial"/>
                <a:sym typeface="Arial"/>
              </a:rPr>
              <a:t>-</a:t>
            </a:r>
            <a:r>
              <a:rPr lang="tr-TR" sz="4800" b="1">
                <a:solidFill>
                  <a:srgbClr val="1C1C57"/>
                </a:solidFill>
              </a:rPr>
              <a:t>TEŞEKKÜRLER</a:t>
            </a:r>
            <a:r>
              <a:rPr lang="tr-TR" sz="4800" b="1" i="0" u="none" strike="noStrike" cap="none">
                <a:solidFill>
                  <a:srgbClr val="6E6E72"/>
                </a:solidFill>
                <a:latin typeface="Arial"/>
                <a:ea typeface="Arial"/>
                <a:cs typeface="Arial"/>
                <a:sym typeface="Arial"/>
              </a:rPr>
              <a:t>-</a:t>
            </a:r>
            <a:endParaRPr sz="4800" b="0" i="0" u="none" strike="noStrike" cap="none">
              <a:solidFill>
                <a:schemeClr val="dk1"/>
              </a:solidFill>
              <a:latin typeface="Arial"/>
              <a:ea typeface="Arial"/>
              <a:cs typeface="Arial"/>
              <a:sym typeface="Arial"/>
            </a:endParaRPr>
          </a:p>
        </p:txBody>
      </p:sp>
      <p:pic>
        <p:nvPicPr>
          <p:cNvPr id="204" name="Google Shape;204;p9" descr="Türkiye Açık Kaynak Platformu | Kommunity"/>
          <p:cNvPicPr preferRelativeResize="0"/>
          <p:nvPr/>
        </p:nvPicPr>
        <p:blipFill rotWithShape="1">
          <a:blip r:embed="rId4">
            <a:alphaModFix/>
          </a:blip>
          <a:srcRect/>
          <a:stretch/>
        </p:blipFill>
        <p:spPr>
          <a:xfrm>
            <a:off x="546100" y="352733"/>
            <a:ext cx="1398071" cy="1398071"/>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showMasterSp="0">
  <p:cSld>
    <p:spTree>
      <p:nvGrpSpPr>
        <p:cNvPr id="1" name="Shape 60"/>
        <p:cNvGrpSpPr/>
        <p:nvPr/>
      </p:nvGrpSpPr>
      <p:grpSpPr>
        <a:xfrm>
          <a:off x="0" y="0"/>
          <a:ext cx="0" cy="0"/>
          <a:chOff x="0" y="0"/>
          <a:chExt cx="0" cy="0"/>
        </a:xfrm>
      </p:grpSpPr>
      <p:sp>
        <p:nvSpPr>
          <p:cNvPr id="61" name="Google Shape;61;p2"/>
          <p:cNvSpPr txBox="1">
            <a:spLocks noGrp="1"/>
          </p:cNvSpPr>
          <p:nvPr>
            <p:ph type="ftr" idx="11"/>
          </p:nvPr>
        </p:nvSpPr>
        <p:spPr>
          <a:xfrm>
            <a:off x="709167" y="6786402"/>
            <a:ext cx="3876040" cy="285750"/>
          </a:xfrm>
          <a:prstGeom prst="rect">
            <a:avLst/>
          </a:prstGeom>
          <a:noFill/>
          <a:ln>
            <a:noFill/>
          </a:ln>
        </p:spPr>
        <p:txBody>
          <a:bodyPr spcFirstLastPara="1" wrap="square" lIns="0" tIns="0" rIns="0" bIns="0" anchor="t" anchorCtr="0">
            <a:spAutoFit/>
          </a:bodyPr>
          <a:lstStyle/>
          <a:p>
            <a:pPr marL="12700" lvl="0" indent="0" algn="l" rtl="0">
              <a:lnSpc>
                <a:spcPct val="117777"/>
              </a:lnSpc>
              <a:spcBef>
                <a:spcPts val="0"/>
              </a:spcBef>
              <a:spcAft>
                <a:spcPts val="0"/>
              </a:spcAft>
              <a:buSzPts val="1400"/>
              <a:buNone/>
            </a:pPr>
            <a:r>
              <a:rPr lang="tr-TR" u="sng">
                <a:solidFill>
                  <a:schemeClr val="hlink"/>
                </a:solidFill>
                <a:hlinkClick r:id="rId3"/>
              </a:rPr>
              <a:t>www.turkiyeacikkaynakplatformu.com</a:t>
            </a:r>
            <a:endParaRPr/>
          </a:p>
        </p:txBody>
      </p:sp>
      <p:sp>
        <p:nvSpPr>
          <p:cNvPr id="62" name="Google Shape;62;p2"/>
          <p:cNvSpPr txBox="1"/>
          <p:nvPr/>
        </p:nvSpPr>
        <p:spPr>
          <a:xfrm>
            <a:off x="7659224" y="788350"/>
            <a:ext cx="2500200" cy="482400"/>
          </a:xfrm>
          <a:prstGeom prst="rect">
            <a:avLst/>
          </a:prstGeom>
          <a:noFill/>
          <a:ln>
            <a:noFill/>
          </a:ln>
        </p:spPr>
        <p:txBody>
          <a:bodyPr spcFirstLastPara="1" wrap="square" lIns="0" tIns="12700" rIns="0" bIns="0" anchor="t" anchorCtr="0">
            <a:spAutoFit/>
          </a:bodyPr>
          <a:lstStyle/>
          <a:p>
            <a:pPr marL="332105" marR="0" lvl="0" indent="-319405" algn="l" rtl="0">
              <a:lnSpc>
                <a:spcPct val="100000"/>
              </a:lnSpc>
              <a:spcBef>
                <a:spcPts val="0"/>
              </a:spcBef>
              <a:spcAft>
                <a:spcPts val="0"/>
              </a:spcAft>
              <a:buClr>
                <a:srgbClr val="38B349"/>
              </a:buClr>
              <a:buSzPts val="3050"/>
              <a:buFont typeface="Arial"/>
              <a:buChar char="•"/>
            </a:pPr>
            <a:r>
              <a:rPr lang="tr-TR" sz="3050" b="1" i="0" u="none" strike="noStrike" cap="none">
                <a:solidFill>
                  <a:srgbClr val="6E6E72"/>
                </a:solidFill>
                <a:latin typeface="Arial"/>
                <a:ea typeface="Arial"/>
                <a:cs typeface="Arial"/>
                <a:sym typeface="Arial"/>
              </a:rPr>
              <a:t>ACIKHACK</a:t>
            </a:r>
            <a:endParaRPr sz="3050" b="0" i="0" u="none" strike="noStrike" cap="none">
              <a:solidFill>
                <a:schemeClr val="dk1"/>
              </a:solidFill>
              <a:latin typeface="Arial"/>
              <a:ea typeface="Arial"/>
              <a:cs typeface="Arial"/>
              <a:sym typeface="Arial"/>
            </a:endParaRPr>
          </a:p>
        </p:txBody>
      </p:sp>
      <p:sp>
        <p:nvSpPr>
          <p:cNvPr id="63" name="Google Shape;63;p2"/>
          <p:cNvSpPr txBox="1"/>
          <p:nvPr/>
        </p:nvSpPr>
        <p:spPr>
          <a:xfrm>
            <a:off x="7967984" y="1214774"/>
            <a:ext cx="1894205" cy="132080"/>
          </a:xfrm>
          <a:prstGeom prst="rect">
            <a:avLst/>
          </a:prstGeom>
          <a:noFill/>
          <a:ln>
            <a:noFill/>
          </a:ln>
        </p:spPr>
        <p:txBody>
          <a:bodyPr spcFirstLastPara="1" wrap="square" lIns="0" tIns="12700" rIns="0" bIns="0" anchor="t" anchorCtr="0">
            <a:spAutoFit/>
          </a:bodyPr>
          <a:lstStyle/>
          <a:p>
            <a:pPr marL="12700" marR="0" lvl="0" indent="0" algn="l" rtl="0">
              <a:lnSpc>
                <a:spcPct val="100000"/>
              </a:lnSpc>
              <a:spcBef>
                <a:spcPts val="0"/>
              </a:spcBef>
              <a:spcAft>
                <a:spcPts val="0"/>
              </a:spcAft>
              <a:buClr>
                <a:srgbClr val="000000"/>
              </a:buClr>
              <a:buSzPts val="700"/>
              <a:buFont typeface="Arial"/>
              <a:buNone/>
            </a:pPr>
            <a:r>
              <a:rPr lang="tr-TR" sz="700" b="0" i="1" u="none" strike="noStrike" cap="none">
                <a:solidFill>
                  <a:srgbClr val="6E6E72"/>
                </a:solidFill>
                <a:latin typeface="Times New Roman"/>
                <a:ea typeface="Times New Roman"/>
                <a:cs typeface="Times New Roman"/>
                <a:sym typeface="Times New Roman"/>
              </a:rPr>
              <a:t>Açık  Kaynak  Hackathon Programı</a:t>
            </a:r>
            <a:endParaRPr sz="700" b="0" i="0" u="none" strike="noStrike" cap="none">
              <a:solidFill>
                <a:schemeClr val="dk1"/>
              </a:solidFill>
              <a:latin typeface="Times New Roman"/>
              <a:ea typeface="Times New Roman"/>
              <a:cs typeface="Times New Roman"/>
              <a:sym typeface="Times New Roman"/>
            </a:endParaRPr>
          </a:p>
        </p:txBody>
      </p:sp>
      <p:pic>
        <p:nvPicPr>
          <p:cNvPr id="64" name="Google Shape;64;p2" descr="Türkiye Açık Kaynak Platformu | Kommunity"/>
          <p:cNvPicPr preferRelativeResize="0"/>
          <p:nvPr/>
        </p:nvPicPr>
        <p:blipFill rotWithShape="1">
          <a:blip r:embed="rId4">
            <a:alphaModFix/>
          </a:blip>
          <a:srcRect/>
          <a:stretch/>
        </p:blipFill>
        <p:spPr>
          <a:xfrm>
            <a:off x="546100" y="352733"/>
            <a:ext cx="1398071" cy="1398071"/>
          </a:xfrm>
          <a:prstGeom prst="rect">
            <a:avLst/>
          </a:prstGeom>
          <a:noFill/>
          <a:ln>
            <a:noFill/>
          </a:ln>
        </p:spPr>
      </p:pic>
      <p:sp>
        <p:nvSpPr>
          <p:cNvPr id="7" name="Google Shape;141;gd3b77bcd6a_0_1">
            <a:extLst>
              <a:ext uri="{FF2B5EF4-FFF2-40B4-BE49-F238E27FC236}">
                <a16:creationId xmlns:a16="http://schemas.microsoft.com/office/drawing/2014/main" id="{D43D303A-F973-8816-212C-FA158D0A8746}"/>
              </a:ext>
            </a:extLst>
          </p:cNvPr>
          <p:cNvSpPr txBox="1"/>
          <p:nvPr/>
        </p:nvSpPr>
        <p:spPr>
          <a:xfrm>
            <a:off x="293350" y="1675650"/>
            <a:ext cx="10106700" cy="2182649"/>
          </a:xfrm>
          <a:prstGeom prst="rect">
            <a:avLst/>
          </a:prstGeom>
          <a:noFill/>
          <a:ln>
            <a:noFill/>
          </a:ln>
        </p:spPr>
        <p:txBody>
          <a:bodyPr spcFirstLastPara="1" wrap="square" lIns="0" tIns="12700" rIns="0" bIns="0" anchor="t" anchorCtr="0">
            <a:spAutoFit/>
          </a:bodyPr>
          <a:lstStyle/>
          <a:p>
            <a:pPr marL="12700" marR="0" lvl="0" indent="0" algn="l" rtl="0">
              <a:lnSpc>
                <a:spcPct val="100000"/>
              </a:lnSpc>
              <a:spcBef>
                <a:spcPts val="0"/>
              </a:spcBef>
              <a:spcAft>
                <a:spcPts val="0"/>
              </a:spcAft>
              <a:buClr>
                <a:srgbClr val="000000"/>
              </a:buClr>
              <a:buSzPts val="4700"/>
              <a:buFont typeface="Arial"/>
              <a:buNone/>
            </a:pPr>
            <a:r>
              <a:rPr lang="tr-TR" sz="4700" b="1" dirty="0">
                <a:solidFill>
                  <a:srgbClr val="1C1C57"/>
                </a:solidFill>
              </a:rPr>
              <a:t>Problem</a:t>
            </a:r>
            <a:endParaRPr lang="tr-TR" sz="1650" dirty="0">
              <a:solidFill>
                <a:schemeClr val="dk1"/>
              </a:solidFill>
              <a:highlight>
                <a:schemeClr val="lt1"/>
              </a:highlight>
            </a:endParaRPr>
          </a:p>
          <a:p>
            <a:pPr marL="12700" marR="0" lvl="0" indent="0" algn="l" rtl="0">
              <a:lnSpc>
                <a:spcPct val="100000"/>
              </a:lnSpc>
              <a:spcBef>
                <a:spcPts val="0"/>
              </a:spcBef>
              <a:spcAft>
                <a:spcPts val="0"/>
              </a:spcAft>
              <a:buClr>
                <a:srgbClr val="000000"/>
              </a:buClr>
              <a:buSzPts val="4700"/>
              <a:buFont typeface="Arial"/>
              <a:buNone/>
            </a:pPr>
            <a:br>
              <a:rPr lang="tr-TR" sz="4700" b="1" i="0" u="none" strike="noStrike" cap="none" dirty="0">
                <a:solidFill>
                  <a:srgbClr val="1C1C57"/>
                </a:solidFill>
                <a:latin typeface="Arial"/>
                <a:ea typeface="Arial"/>
                <a:cs typeface="Arial"/>
                <a:sym typeface="Arial"/>
              </a:rPr>
            </a:br>
            <a:endParaRPr sz="4700" b="0" i="0" u="none" strike="noStrike" cap="none" dirty="0">
              <a:solidFill>
                <a:schemeClr val="dk1"/>
              </a:solidFill>
              <a:latin typeface="Arial"/>
              <a:ea typeface="Arial"/>
              <a:cs typeface="Arial"/>
              <a:sym typeface="Arial"/>
            </a:endParaRPr>
          </a:p>
        </p:txBody>
      </p:sp>
      <p:sp>
        <p:nvSpPr>
          <p:cNvPr id="8" name="Metin kutusu 7">
            <a:extLst>
              <a:ext uri="{FF2B5EF4-FFF2-40B4-BE49-F238E27FC236}">
                <a16:creationId xmlns:a16="http://schemas.microsoft.com/office/drawing/2014/main" id="{20E2D752-2F5E-DE4E-BD1C-BA0FF36E20C1}"/>
              </a:ext>
            </a:extLst>
          </p:cNvPr>
          <p:cNvSpPr txBox="1"/>
          <p:nvPr/>
        </p:nvSpPr>
        <p:spPr>
          <a:xfrm>
            <a:off x="138435" y="2994100"/>
            <a:ext cx="3981691" cy="2677656"/>
          </a:xfrm>
          <a:prstGeom prst="rect">
            <a:avLst/>
          </a:prstGeom>
          <a:noFill/>
        </p:spPr>
        <p:txBody>
          <a:bodyPr wrap="square" rtlCol="0">
            <a:spAutoFit/>
          </a:bodyPr>
          <a:lstStyle/>
          <a:p>
            <a:r>
              <a:rPr lang="tr-TR" dirty="0"/>
              <a:t>Tekstil sektörünün en önemli sorunlarından birisi olan olan tasarımların kopyalanma problemini ele alıyoruz. Firmalar, tasarımcılar her geçen gün yeni bir tasarım oluşturarak bu tasarımları üretime sunmayı hedeflemektedirler. Fakat benzer tasarımların veya birebir aynı tasarımlar farklı firmalar tarafından da üretilebilir olup bu durum için tasarımın patentinin alınması gerekmektedir. Tasarım patent süreçlerinin çok uzun sürmesi ve maliyetli olması firmaya hem pazarlama hem de üretim tarafında oldukça yüksek maliyetlere sebebiyet vermektedir. </a:t>
            </a:r>
          </a:p>
        </p:txBody>
      </p:sp>
      <p:pic>
        <p:nvPicPr>
          <p:cNvPr id="1026" name="Picture 2" descr="Grafik Tasarım Nedir? | Kozmos Lisesi">
            <a:extLst>
              <a:ext uri="{FF2B5EF4-FFF2-40B4-BE49-F238E27FC236}">
                <a16:creationId xmlns:a16="http://schemas.microsoft.com/office/drawing/2014/main" id="{01571A5E-C3A3-EE42-A33A-4AFFD0C577D0}"/>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395354" y="2593667"/>
            <a:ext cx="5729468" cy="3222825"/>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showMasterSp="0">
  <p:cSld>
    <p:spTree>
      <p:nvGrpSpPr>
        <p:cNvPr id="1" name="Shape 69"/>
        <p:cNvGrpSpPr/>
        <p:nvPr/>
      </p:nvGrpSpPr>
      <p:grpSpPr>
        <a:xfrm>
          <a:off x="0" y="0"/>
          <a:ext cx="0" cy="0"/>
          <a:chOff x="0" y="0"/>
          <a:chExt cx="0" cy="0"/>
        </a:xfrm>
      </p:grpSpPr>
      <p:sp>
        <p:nvSpPr>
          <p:cNvPr id="70" name="Google Shape;70;p3"/>
          <p:cNvSpPr/>
          <p:nvPr/>
        </p:nvSpPr>
        <p:spPr>
          <a:xfrm>
            <a:off x="1868358" y="697799"/>
            <a:ext cx="0" cy="786765"/>
          </a:xfrm>
          <a:custGeom>
            <a:avLst/>
            <a:gdLst/>
            <a:ahLst/>
            <a:cxnLst/>
            <a:rect l="l" t="t" r="r" b="b"/>
            <a:pathLst>
              <a:path w="120000" h="786765" extrusionOk="0">
                <a:moveTo>
                  <a:pt x="0" y="786167"/>
                </a:moveTo>
                <a:lnTo>
                  <a:pt x="0" y="0"/>
                </a:lnTo>
              </a:path>
            </a:pathLst>
          </a:custGeom>
          <a:noFill/>
          <a:ln w="9525" cap="flat" cmpd="sng">
            <a:solidFill>
              <a:srgbClr val="606087"/>
            </a:solidFill>
            <a:prstDash val="solid"/>
            <a:round/>
            <a:headEnd type="none" w="sm" len="sm"/>
            <a:tailEnd type="none" w="sm" len="sm"/>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71" name="Google Shape;71;p3"/>
          <p:cNvSpPr txBox="1">
            <a:spLocks noGrp="1"/>
          </p:cNvSpPr>
          <p:nvPr>
            <p:ph type="ftr" idx="11"/>
          </p:nvPr>
        </p:nvSpPr>
        <p:spPr>
          <a:xfrm>
            <a:off x="709167" y="6786402"/>
            <a:ext cx="3876040" cy="285750"/>
          </a:xfrm>
          <a:prstGeom prst="rect">
            <a:avLst/>
          </a:prstGeom>
          <a:noFill/>
          <a:ln>
            <a:noFill/>
          </a:ln>
        </p:spPr>
        <p:txBody>
          <a:bodyPr spcFirstLastPara="1" wrap="square" lIns="0" tIns="0" rIns="0" bIns="0" anchor="t" anchorCtr="0">
            <a:spAutoFit/>
          </a:bodyPr>
          <a:lstStyle/>
          <a:p>
            <a:pPr marL="12700" lvl="0" indent="0" algn="l" rtl="0">
              <a:lnSpc>
                <a:spcPct val="117777"/>
              </a:lnSpc>
              <a:spcBef>
                <a:spcPts val="0"/>
              </a:spcBef>
              <a:spcAft>
                <a:spcPts val="0"/>
              </a:spcAft>
              <a:buSzPts val="1400"/>
              <a:buNone/>
            </a:pPr>
            <a:r>
              <a:rPr lang="tr-TR" u="sng">
                <a:solidFill>
                  <a:schemeClr val="hlink"/>
                </a:solidFill>
                <a:hlinkClick r:id="rId3"/>
              </a:rPr>
              <a:t>www.turkiyeacikkaynakplatformu.com</a:t>
            </a:r>
            <a:endParaRPr/>
          </a:p>
        </p:txBody>
      </p:sp>
      <p:sp>
        <p:nvSpPr>
          <p:cNvPr id="72" name="Google Shape;72;p3"/>
          <p:cNvSpPr txBox="1"/>
          <p:nvPr/>
        </p:nvSpPr>
        <p:spPr>
          <a:xfrm>
            <a:off x="7659224" y="788350"/>
            <a:ext cx="2613600" cy="482400"/>
          </a:xfrm>
          <a:prstGeom prst="rect">
            <a:avLst/>
          </a:prstGeom>
          <a:noFill/>
          <a:ln>
            <a:noFill/>
          </a:ln>
        </p:spPr>
        <p:txBody>
          <a:bodyPr spcFirstLastPara="1" wrap="square" lIns="0" tIns="12700" rIns="0" bIns="0" anchor="t" anchorCtr="0">
            <a:spAutoFit/>
          </a:bodyPr>
          <a:lstStyle/>
          <a:p>
            <a:pPr marL="332105" marR="0" lvl="0" indent="-319405" algn="l" rtl="0">
              <a:lnSpc>
                <a:spcPct val="100000"/>
              </a:lnSpc>
              <a:spcBef>
                <a:spcPts val="0"/>
              </a:spcBef>
              <a:spcAft>
                <a:spcPts val="0"/>
              </a:spcAft>
              <a:buClr>
                <a:srgbClr val="38B349"/>
              </a:buClr>
              <a:buSzPts val="3050"/>
              <a:buFont typeface="Arial"/>
              <a:buChar char="•"/>
            </a:pPr>
            <a:r>
              <a:rPr lang="tr-TR" sz="3050" b="1" i="0" u="none" strike="noStrike" cap="none">
                <a:solidFill>
                  <a:srgbClr val="6E6E72"/>
                </a:solidFill>
                <a:latin typeface="Arial"/>
                <a:ea typeface="Arial"/>
                <a:cs typeface="Arial"/>
                <a:sym typeface="Arial"/>
              </a:rPr>
              <a:t>ACIKHACK</a:t>
            </a:r>
            <a:endParaRPr sz="3050" b="0" i="0" u="none" strike="noStrike" cap="none">
              <a:solidFill>
                <a:schemeClr val="dk1"/>
              </a:solidFill>
              <a:latin typeface="Arial"/>
              <a:ea typeface="Arial"/>
              <a:cs typeface="Arial"/>
              <a:sym typeface="Arial"/>
            </a:endParaRPr>
          </a:p>
        </p:txBody>
      </p:sp>
      <p:sp>
        <p:nvSpPr>
          <p:cNvPr id="73" name="Google Shape;73;p3"/>
          <p:cNvSpPr txBox="1"/>
          <p:nvPr/>
        </p:nvSpPr>
        <p:spPr>
          <a:xfrm>
            <a:off x="7967984" y="1214774"/>
            <a:ext cx="1894205" cy="132080"/>
          </a:xfrm>
          <a:prstGeom prst="rect">
            <a:avLst/>
          </a:prstGeom>
          <a:noFill/>
          <a:ln>
            <a:noFill/>
          </a:ln>
        </p:spPr>
        <p:txBody>
          <a:bodyPr spcFirstLastPara="1" wrap="square" lIns="0" tIns="12700" rIns="0" bIns="0" anchor="t" anchorCtr="0">
            <a:spAutoFit/>
          </a:bodyPr>
          <a:lstStyle/>
          <a:p>
            <a:pPr marL="12700" marR="0" lvl="0" indent="0" algn="l" rtl="0">
              <a:lnSpc>
                <a:spcPct val="100000"/>
              </a:lnSpc>
              <a:spcBef>
                <a:spcPts val="0"/>
              </a:spcBef>
              <a:spcAft>
                <a:spcPts val="0"/>
              </a:spcAft>
              <a:buClr>
                <a:srgbClr val="000000"/>
              </a:buClr>
              <a:buSzPts val="700"/>
              <a:buFont typeface="Arial"/>
              <a:buNone/>
            </a:pPr>
            <a:r>
              <a:rPr lang="tr-TR" sz="700" b="0" i="1" u="none" strike="noStrike" cap="none">
                <a:solidFill>
                  <a:srgbClr val="6E6E72"/>
                </a:solidFill>
                <a:latin typeface="Times New Roman"/>
                <a:ea typeface="Times New Roman"/>
                <a:cs typeface="Times New Roman"/>
                <a:sym typeface="Times New Roman"/>
              </a:rPr>
              <a:t>Açık  Kaynak  Hackathon Programı</a:t>
            </a:r>
            <a:endParaRPr sz="700" b="0" i="0" u="none" strike="noStrike" cap="none">
              <a:solidFill>
                <a:schemeClr val="dk1"/>
              </a:solidFill>
              <a:latin typeface="Times New Roman"/>
              <a:ea typeface="Times New Roman"/>
              <a:cs typeface="Times New Roman"/>
              <a:sym typeface="Times New Roman"/>
            </a:endParaRPr>
          </a:p>
        </p:txBody>
      </p:sp>
      <p:pic>
        <p:nvPicPr>
          <p:cNvPr id="74" name="Google Shape;74;p3" descr="Türkiye Açık Kaynak Platformu | Kommunity"/>
          <p:cNvPicPr preferRelativeResize="0"/>
          <p:nvPr/>
        </p:nvPicPr>
        <p:blipFill rotWithShape="1">
          <a:blip r:embed="rId4">
            <a:alphaModFix/>
          </a:blip>
          <a:srcRect/>
          <a:stretch/>
        </p:blipFill>
        <p:spPr>
          <a:xfrm>
            <a:off x="546100" y="352733"/>
            <a:ext cx="1398071" cy="1398071"/>
          </a:xfrm>
          <a:prstGeom prst="rect">
            <a:avLst/>
          </a:prstGeom>
          <a:noFill/>
          <a:ln>
            <a:noFill/>
          </a:ln>
        </p:spPr>
      </p:pic>
      <p:sp>
        <p:nvSpPr>
          <p:cNvPr id="9" name="Google Shape;141;gd3b77bcd6a_0_1">
            <a:extLst>
              <a:ext uri="{FF2B5EF4-FFF2-40B4-BE49-F238E27FC236}">
                <a16:creationId xmlns:a16="http://schemas.microsoft.com/office/drawing/2014/main" id="{A54C23E6-8EEB-76BC-4580-C85D53D015A2}"/>
              </a:ext>
            </a:extLst>
          </p:cNvPr>
          <p:cNvSpPr txBox="1"/>
          <p:nvPr/>
        </p:nvSpPr>
        <p:spPr>
          <a:xfrm>
            <a:off x="293350" y="1722536"/>
            <a:ext cx="10106700" cy="1713290"/>
          </a:xfrm>
          <a:prstGeom prst="rect">
            <a:avLst/>
          </a:prstGeom>
          <a:noFill/>
          <a:ln>
            <a:noFill/>
          </a:ln>
        </p:spPr>
        <p:txBody>
          <a:bodyPr spcFirstLastPara="1" wrap="square" lIns="0" tIns="12700" rIns="0" bIns="0" anchor="t" anchorCtr="0">
            <a:spAutoFit/>
          </a:bodyPr>
          <a:lstStyle/>
          <a:p>
            <a:pPr marL="12700" marR="0" lvl="0" indent="0" algn="l" rtl="0">
              <a:lnSpc>
                <a:spcPct val="100000"/>
              </a:lnSpc>
              <a:spcBef>
                <a:spcPts val="0"/>
              </a:spcBef>
              <a:spcAft>
                <a:spcPts val="0"/>
              </a:spcAft>
              <a:buClr>
                <a:srgbClr val="000000"/>
              </a:buClr>
              <a:buSzPts val="4700"/>
              <a:buFont typeface="Arial"/>
              <a:buNone/>
            </a:pPr>
            <a:r>
              <a:rPr lang="tr-TR" sz="4700" b="1" dirty="0">
                <a:solidFill>
                  <a:srgbClr val="1C1C57"/>
                </a:solidFill>
              </a:rPr>
              <a:t>Çözüm</a:t>
            </a:r>
            <a:endParaRPr sz="1650" dirty="0">
              <a:solidFill>
                <a:schemeClr val="dk1"/>
              </a:solidFill>
              <a:highlight>
                <a:schemeClr val="lt1"/>
              </a:highlight>
            </a:endParaRPr>
          </a:p>
          <a:p>
            <a:pPr marL="12700" marR="0" lvl="0" indent="0" algn="l" rtl="0">
              <a:lnSpc>
                <a:spcPct val="100000"/>
              </a:lnSpc>
              <a:spcBef>
                <a:spcPts val="0"/>
              </a:spcBef>
              <a:spcAft>
                <a:spcPts val="0"/>
              </a:spcAft>
              <a:buClr>
                <a:srgbClr val="000000"/>
              </a:buClr>
              <a:buSzPts val="4700"/>
              <a:buFont typeface="Arial"/>
              <a:buNone/>
            </a:pPr>
            <a:r>
              <a:rPr lang="tr-TR" sz="1650" dirty="0">
                <a:solidFill>
                  <a:schemeClr val="dk1"/>
                </a:solidFill>
                <a:highlight>
                  <a:schemeClr val="lt1"/>
                </a:highlight>
              </a:rPr>
              <a:t>Bu problem mevcut durumda nasıl çözülüyor?</a:t>
            </a:r>
            <a:br>
              <a:rPr lang="tr-TR" sz="4700" b="1" i="0" u="none" strike="noStrike" cap="none" dirty="0">
                <a:solidFill>
                  <a:srgbClr val="1C1C57"/>
                </a:solidFill>
                <a:latin typeface="Arial"/>
                <a:ea typeface="Arial"/>
                <a:cs typeface="Arial"/>
                <a:sym typeface="Arial"/>
              </a:rPr>
            </a:br>
            <a:endParaRPr sz="4700" b="0" i="0" u="none" strike="noStrike" cap="none" dirty="0">
              <a:solidFill>
                <a:schemeClr val="dk1"/>
              </a:solidFill>
              <a:latin typeface="Arial"/>
              <a:ea typeface="Arial"/>
              <a:cs typeface="Arial"/>
              <a:sym typeface="Arial"/>
            </a:endParaRPr>
          </a:p>
        </p:txBody>
      </p:sp>
      <p:sp>
        <p:nvSpPr>
          <p:cNvPr id="2" name="Metin kutusu 1">
            <a:extLst>
              <a:ext uri="{FF2B5EF4-FFF2-40B4-BE49-F238E27FC236}">
                <a16:creationId xmlns:a16="http://schemas.microsoft.com/office/drawing/2014/main" id="{3CD34DF9-B8AF-3649-B20A-6C9B747B5E8E}"/>
              </a:ext>
            </a:extLst>
          </p:cNvPr>
          <p:cNvSpPr txBox="1"/>
          <p:nvPr/>
        </p:nvSpPr>
        <p:spPr>
          <a:xfrm>
            <a:off x="293350" y="2918613"/>
            <a:ext cx="4551152" cy="1477328"/>
          </a:xfrm>
          <a:prstGeom prst="rect">
            <a:avLst/>
          </a:prstGeom>
          <a:noFill/>
        </p:spPr>
        <p:txBody>
          <a:bodyPr wrap="square" rtlCol="0">
            <a:spAutoFit/>
          </a:bodyPr>
          <a:lstStyle/>
          <a:p>
            <a:r>
              <a:rPr lang="tr-TR" sz="1800" dirty="0"/>
              <a:t>Oluşturulan tasarımlar çeşitli web sitelerinde sanal tarih ve sahiplenme damgaları satın alınarak veya noter huzurunda eser sahiplenmesi yapılarak çözüm oluşturulmaktadır.</a:t>
            </a:r>
          </a:p>
        </p:txBody>
      </p:sp>
      <p:pic>
        <p:nvPicPr>
          <p:cNvPr id="2054" name="Picture 6" descr="Noter nedir? - Molatik Hayat">
            <a:extLst>
              <a:ext uri="{FF2B5EF4-FFF2-40B4-BE49-F238E27FC236}">
                <a16:creationId xmlns:a16="http://schemas.microsoft.com/office/drawing/2014/main" id="{F04D78F2-3931-3042-8CF7-13582C4A7D4B}"/>
              </a:ext>
            </a:extLst>
          </p:cNvPr>
          <p:cNvPicPr>
            <a:picLocks noChangeAspect="1" noChangeArrowheads="1"/>
          </p:cNvPicPr>
          <p:nvPr/>
        </p:nvPicPr>
        <p:blipFill>
          <a:blip r:embed="rId5">
            <a:extLst>
              <a:ext uri="{BEBA8EAE-BF5A-486C-A8C5-ECC9F3942E4B}">
                <a14:imgProps xmlns:a14="http://schemas.microsoft.com/office/drawing/2010/main">
                  <a14:imgLayer r:embed="rId6">
                    <a14:imgEffect>
                      <a14:sharpenSoften amount="100000"/>
                    </a14:imgEffect>
                    <a14:imgEffect>
                      <a14:brightnessContrast bright="19000"/>
                    </a14:imgEffect>
                  </a14:imgLayer>
                </a14:imgProps>
              </a:ext>
              <a:ext uri="{28A0092B-C50C-407E-A947-70E740481C1C}">
                <a14:useLocalDpi xmlns:a14="http://schemas.microsoft.com/office/drawing/2010/main" val="0"/>
              </a:ext>
            </a:extLst>
          </a:blip>
          <a:srcRect/>
          <a:stretch>
            <a:fillRect/>
          </a:stretch>
        </p:blipFill>
        <p:spPr bwMode="auto">
          <a:xfrm>
            <a:off x="5848900" y="1610296"/>
            <a:ext cx="4266343" cy="2645916"/>
          </a:xfrm>
          <a:prstGeom prst="rect">
            <a:avLst/>
          </a:prstGeom>
          <a:noFill/>
          <a:extLst>
            <a:ext uri="{909E8E84-426E-40DD-AFC4-6F175D3DCCD1}">
              <a14:hiddenFill xmlns:a14="http://schemas.microsoft.com/office/drawing/2010/main">
                <a:solidFill>
                  <a:srgbClr val="FFFFFF"/>
                </a:solidFill>
              </a14:hiddenFill>
            </a:ext>
          </a:extLst>
        </p:spPr>
      </p:pic>
      <p:pic>
        <p:nvPicPr>
          <p:cNvPr id="2056" name="Picture 8" descr="Zaman Damgası - E-Tuğra Elektronik Sertifika Hizmet Sağlayıcısı">
            <a:extLst>
              <a:ext uri="{FF2B5EF4-FFF2-40B4-BE49-F238E27FC236}">
                <a16:creationId xmlns:a16="http://schemas.microsoft.com/office/drawing/2014/main" id="{2E2DAFEF-474F-2E44-B7AA-F088522D3A33}"/>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6130371" y="4266329"/>
            <a:ext cx="3911600" cy="2971800"/>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showMasterSp="0">
  <p:cSld>
    <p:spTree>
      <p:nvGrpSpPr>
        <p:cNvPr id="1" name="Shape 80"/>
        <p:cNvGrpSpPr/>
        <p:nvPr/>
      </p:nvGrpSpPr>
      <p:grpSpPr>
        <a:xfrm>
          <a:off x="0" y="0"/>
          <a:ext cx="0" cy="0"/>
          <a:chOff x="0" y="0"/>
          <a:chExt cx="0" cy="0"/>
        </a:xfrm>
      </p:grpSpPr>
      <p:pic>
        <p:nvPicPr>
          <p:cNvPr id="3074" name="Picture 2" descr="Diagram of SIFT keypoint detection algorithm showing one octave with 6... |  Download Scientific Diagram">
            <a:extLst>
              <a:ext uri="{FF2B5EF4-FFF2-40B4-BE49-F238E27FC236}">
                <a16:creationId xmlns:a16="http://schemas.microsoft.com/office/drawing/2014/main" id="{375697E6-9B67-434F-BA3A-64327DBC8E9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725417" y="3616542"/>
            <a:ext cx="4976965" cy="2270658"/>
          </a:xfrm>
          <a:prstGeom prst="rect">
            <a:avLst/>
          </a:prstGeom>
          <a:noFill/>
          <a:extLst>
            <a:ext uri="{909E8E84-426E-40DD-AFC4-6F175D3DCCD1}">
              <a14:hiddenFill xmlns:a14="http://schemas.microsoft.com/office/drawing/2010/main">
                <a:solidFill>
                  <a:srgbClr val="FFFFFF"/>
                </a:solidFill>
              </a14:hiddenFill>
            </a:ext>
          </a:extLst>
        </p:spPr>
      </p:pic>
      <p:pic>
        <p:nvPicPr>
          <p:cNvPr id="81" name="Google Shape;81;p4" descr="Türkiye Açık Kaynak Platformu | Kommunity"/>
          <p:cNvPicPr preferRelativeResize="0"/>
          <p:nvPr/>
        </p:nvPicPr>
        <p:blipFill rotWithShape="1">
          <a:blip r:embed="rId4">
            <a:alphaModFix/>
          </a:blip>
          <a:srcRect/>
          <a:stretch/>
        </p:blipFill>
        <p:spPr>
          <a:xfrm>
            <a:off x="546100" y="352733"/>
            <a:ext cx="1398071" cy="1398071"/>
          </a:xfrm>
          <a:prstGeom prst="rect">
            <a:avLst/>
          </a:prstGeom>
          <a:noFill/>
          <a:ln>
            <a:noFill/>
          </a:ln>
        </p:spPr>
      </p:pic>
      <p:sp>
        <p:nvSpPr>
          <p:cNvPr id="82" name="Google Shape;82;p4"/>
          <p:cNvSpPr txBox="1">
            <a:spLocks noGrp="1"/>
          </p:cNvSpPr>
          <p:nvPr>
            <p:ph type="ftr" idx="11"/>
          </p:nvPr>
        </p:nvSpPr>
        <p:spPr>
          <a:xfrm>
            <a:off x="709167" y="6786402"/>
            <a:ext cx="3876040" cy="285750"/>
          </a:xfrm>
          <a:prstGeom prst="rect">
            <a:avLst/>
          </a:prstGeom>
          <a:noFill/>
          <a:ln>
            <a:noFill/>
          </a:ln>
        </p:spPr>
        <p:txBody>
          <a:bodyPr spcFirstLastPara="1" wrap="square" lIns="0" tIns="0" rIns="0" bIns="0" anchor="t" anchorCtr="0">
            <a:spAutoFit/>
          </a:bodyPr>
          <a:lstStyle/>
          <a:p>
            <a:pPr marL="12700" lvl="0" indent="0" algn="l" rtl="0">
              <a:lnSpc>
                <a:spcPct val="117777"/>
              </a:lnSpc>
              <a:spcBef>
                <a:spcPts val="0"/>
              </a:spcBef>
              <a:spcAft>
                <a:spcPts val="0"/>
              </a:spcAft>
              <a:buSzPts val="1400"/>
              <a:buNone/>
            </a:pPr>
            <a:r>
              <a:rPr lang="tr-TR" u="sng">
                <a:solidFill>
                  <a:schemeClr val="hlink"/>
                </a:solidFill>
                <a:hlinkClick r:id="rId5"/>
              </a:rPr>
              <a:t>www.turkiyeacikkaynakplatformu.com</a:t>
            </a:r>
            <a:endParaRPr/>
          </a:p>
        </p:txBody>
      </p:sp>
      <p:sp>
        <p:nvSpPr>
          <p:cNvPr id="83" name="Google Shape;83;p4"/>
          <p:cNvSpPr txBox="1"/>
          <p:nvPr/>
        </p:nvSpPr>
        <p:spPr>
          <a:xfrm>
            <a:off x="7659223" y="788350"/>
            <a:ext cx="2745900" cy="482400"/>
          </a:xfrm>
          <a:prstGeom prst="rect">
            <a:avLst/>
          </a:prstGeom>
          <a:noFill/>
          <a:ln>
            <a:noFill/>
          </a:ln>
        </p:spPr>
        <p:txBody>
          <a:bodyPr spcFirstLastPara="1" wrap="square" lIns="0" tIns="12700" rIns="0" bIns="0" anchor="t" anchorCtr="0">
            <a:spAutoFit/>
          </a:bodyPr>
          <a:lstStyle/>
          <a:p>
            <a:pPr marL="332105" marR="0" lvl="0" indent="-319405" algn="l" rtl="0">
              <a:lnSpc>
                <a:spcPct val="100000"/>
              </a:lnSpc>
              <a:spcBef>
                <a:spcPts val="0"/>
              </a:spcBef>
              <a:spcAft>
                <a:spcPts val="0"/>
              </a:spcAft>
              <a:buClr>
                <a:srgbClr val="38B349"/>
              </a:buClr>
              <a:buSzPts val="3050"/>
              <a:buFont typeface="Arial"/>
              <a:buChar char="•"/>
            </a:pPr>
            <a:r>
              <a:rPr lang="tr-TR" sz="3050" b="1" i="0" u="none" strike="noStrike" cap="none">
                <a:solidFill>
                  <a:srgbClr val="6E6E72"/>
                </a:solidFill>
                <a:latin typeface="Arial"/>
                <a:ea typeface="Arial"/>
                <a:cs typeface="Arial"/>
                <a:sym typeface="Arial"/>
              </a:rPr>
              <a:t>ACIKHACK</a:t>
            </a:r>
            <a:endParaRPr sz="3050" b="0" i="0" u="none" strike="noStrike" cap="none">
              <a:solidFill>
                <a:schemeClr val="dk1"/>
              </a:solidFill>
              <a:latin typeface="Arial"/>
              <a:ea typeface="Arial"/>
              <a:cs typeface="Arial"/>
              <a:sym typeface="Arial"/>
            </a:endParaRPr>
          </a:p>
        </p:txBody>
      </p:sp>
      <p:sp>
        <p:nvSpPr>
          <p:cNvPr id="84" name="Google Shape;84;p4"/>
          <p:cNvSpPr txBox="1"/>
          <p:nvPr/>
        </p:nvSpPr>
        <p:spPr>
          <a:xfrm>
            <a:off x="7967984" y="1214774"/>
            <a:ext cx="1894205" cy="132080"/>
          </a:xfrm>
          <a:prstGeom prst="rect">
            <a:avLst/>
          </a:prstGeom>
          <a:noFill/>
          <a:ln>
            <a:noFill/>
          </a:ln>
        </p:spPr>
        <p:txBody>
          <a:bodyPr spcFirstLastPara="1" wrap="square" lIns="0" tIns="12700" rIns="0" bIns="0" anchor="t" anchorCtr="0">
            <a:spAutoFit/>
          </a:bodyPr>
          <a:lstStyle/>
          <a:p>
            <a:pPr marL="12700" marR="0" lvl="0" indent="0" algn="l" rtl="0">
              <a:lnSpc>
                <a:spcPct val="100000"/>
              </a:lnSpc>
              <a:spcBef>
                <a:spcPts val="0"/>
              </a:spcBef>
              <a:spcAft>
                <a:spcPts val="0"/>
              </a:spcAft>
              <a:buClr>
                <a:srgbClr val="000000"/>
              </a:buClr>
              <a:buSzPts val="700"/>
              <a:buFont typeface="Arial"/>
              <a:buNone/>
            </a:pPr>
            <a:r>
              <a:rPr lang="tr-TR" sz="700" b="0" i="1" u="none" strike="noStrike" cap="none">
                <a:solidFill>
                  <a:srgbClr val="6E6E72"/>
                </a:solidFill>
                <a:latin typeface="Times New Roman"/>
                <a:ea typeface="Times New Roman"/>
                <a:cs typeface="Times New Roman"/>
                <a:sym typeface="Times New Roman"/>
              </a:rPr>
              <a:t>Açık  Kaynak  Hackathon Programı</a:t>
            </a:r>
            <a:endParaRPr sz="700" b="0" i="0" u="none" strike="noStrike" cap="none">
              <a:solidFill>
                <a:schemeClr val="dk1"/>
              </a:solidFill>
              <a:latin typeface="Times New Roman"/>
              <a:ea typeface="Times New Roman"/>
              <a:cs typeface="Times New Roman"/>
              <a:sym typeface="Times New Roman"/>
            </a:endParaRPr>
          </a:p>
        </p:txBody>
      </p:sp>
      <p:sp>
        <p:nvSpPr>
          <p:cNvPr id="28" name="Google Shape;141;gd3b77bcd6a_0_1">
            <a:extLst>
              <a:ext uri="{FF2B5EF4-FFF2-40B4-BE49-F238E27FC236}">
                <a16:creationId xmlns:a16="http://schemas.microsoft.com/office/drawing/2014/main" id="{A21AE229-8AA5-557C-02F2-EFF3D1F6D8EA}"/>
              </a:ext>
            </a:extLst>
          </p:cNvPr>
          <p:cNvSpPr txBox="1"/>
          <p:nvPr/>
        </p:nvSpPr>
        <p:spPr>
          <a:xfrm>
            <a:off x="293350" y="1675650"/>
            <a:ext cx="10106700" cy="990015"/>
          </a:xfrm>
          <a:prstGeom prst="rect">
            <a:avLst/>
          </a:prstGeom>
          <a:noFill/>
          <a:ln>
            <a:noFill/>
          </a:ln>
        </p:spPr>
        <p:txBody>
          <a:bodyPr spcFirstLastPara="1" wrap="square" lIns="0" tIns="12700" rIns="0" bIns="0" anchor="t" anchorCtr="0">
            <a:spAutoFit/>
          </a:bodyPr>
          <a:lstStyle/>
          <a:p>
            <a:pPr marL="12700" marR="0" lvl="0" indent="0" algn="l" rtl="0">
              <a:lnSpc>
                <a:spcPct val="100000"/>
              </a:lnSpc>
              <a:spcBef>
                <a:spcPts val="0"/>
              </a:spcBef>
              <a:spcAft>
                <a:spcPts val="0"/>
              </a:spcAft>
              <a:buClr>
                <a:srgbClr val="000000"/>
              </a:buClr>
              <a:buSzPts val="4700"/>
              <a:buFont typeface="Arial"/>
              <a:buNone/>
            </a:pPr>
            <a:r>
              <a:rPr lang="tr-TR" sz="4700" b="1" dirty="0">
                <a:solidFill>
                  <a:srgbClr val="1C1C57"/>
                </a:solidFill>
              </a:rPr>
              <a:t>Çözüm 2</a:t>
            </a:r>
            <a:endParaRPr sz="1650" dirty="0">
              <a:solidFill>
                <a:schemeClr val="dk1"/>
              </a:solidFill>
              <a:highlight>
                <a:schemeClr val="lt1"/>
              </a:highlight>
            </a:endParaRPr>
          </a:p>
          <a:p>
            <a:pPr marL="12700" marR="0" lvl="0" indent="0" algn="l" rtl="0">
              <a:lnSpc>
                <a:spcPct val="100000"/>
              </a:lnSpc>
              <a:spcBef>
                <a:spcPts val="0"/>
              </a:spcBef>
              <a:spcAft>
                <a:spcPts val="0"/>
              </a:spcAft>
              <a:buClr>
                <a:srgbClr val="000000"/>
              </a:buClr>
              <a:buSzPts val="4700"/>
              <a:buFont typeface="Arial"/>
              <a:buNone/>
            </a:pPr>
            <a:r>
              <a:rPr lang="tr-TR" sz="1650" dirty="0">
                <a:solidFill>
                  <a:schemeClr val="dk1"/>
                </a:solidFill>
                <a:highlight>
                  <a:schemeClr val="lt1"/>
                </a:highlight>
              </a:rPr>
              <a:t>Fikriniz/Projeniz tanımlanan problemi hangi yöntemle nasıl çözüyor?</a:t>
            </a:r>
            <a:endParaRPr sz="4700" b="1" dirty="0">
              <a:solidFill>
                <a:schemeClr val="dk1"/>
              </a:solidFill>
            </a:endParaRPr>
          </a:p>
        </p:txBody>
      </p:sp>
      <p:sp>
        <p:nvSpPr>
          <p:cNvPr id="7" name="Metin kutusu 6">
            <a:extLst>
              <a:ext uri="{FF2B5EF4-FFF2-40B4-BE49-F238E27FC236}">
                <a16:creationId xmlns:a16="http://schemas.microsoft.com/office/drawing/2014/main" id="{1D96A7B5-7F58-A847-97AA-04F8DF641417}"/>
              </a:ext>
            </a:extLst>
          </p:cNvPr>
          <p:cNvSpPr txBox="1"/>
          <p:nvPr/>
        </p:nvSpPr>
        <p:spPr>
          <a:xfrm>
            <a:off x="170229" y="2972397"/>
            <a:ext cx="3151705" cy="2462213"/>
          </a:xfrm>
          <a:prstGeom prst="rect">
            <a:avLst/>
          </a:prstGeom>
          <a:noFill/>
        </p:spPr>
        <p:txBody>
          <a:bodyPr wrap="square" rtlCol="0">
            <a:spAutoFit/>
          </a:bodyPr>
          <a:lstStyle/>
          <a:p>
            <a:r>
              <a:rPr lang="tr-TR" dirty="0"/>
              <a:t>Oluşturulan tasarımların bir blok zincir üzerinde bilgisayar ile görme algoritmaları kullanılarak şifrelenmesi ve blok zinciri içerisinde saklanması sağlanmaktadır. Tasarımın görüntüsü üzerinden oluşturulacak şifreleme ile benzer figür ve tasarımların blok zincire dahil edilmemesi sağlanarak, </a:t>
            </a:r>
            <a:r>
              <a:rPr lang="tr-TR" dirty="0" err="1"/>
              <a:t>blockchain</a:t>
            </a:r>
            <a:r>
              <a:rPr lang="tr-TR" dirty="0"/>
              <a:t> tabanlı bir tasarım  depolama, lisanslama sistemi oluşturulmuştur.</a:t>
            </a:r>
          </a:p>
        </p:txBody>
      </p:sp>
      <p:pic>
        <p:nvPicPr>
          <p:cNvPr id="8" name="Picture 2" descr="Making Sense of Blockchain: An Ultimate Beginner's Guide [Infographics] -  PaymentsJournal">
            <a:extLst>
              <a:ext uri="{FF2B5EF4-FFF2-40B4-BE49-F238E27FC236}">
                <a16:creationId xmlns:a16="http://schemas.microsoft.com/office/drawing/2014/main" id="{8E8E5CCD-83A6-D343-B29D-0F8644339993}"/>
              </a:ext>
            </a:extLst>
          </p:cNvPr>
          <p:cNvPicPr>
            <a:picLocks noChangeAspect="1" noChangeArrowheads="1"/>
          </p:cNvPicPr>
          <p:nvPr/>
        </p:nvPicPr>
        <p:blipFill rotWithShape="1">
          <a:blip r:embed="rId6">
            <a:extLst>
              <a:ext uri="{28A0092B-C50C-407E-A947-70E740481C1C}">
                <a14:useLocalDpi xmlns:a14="http://schemas.microsoft.com/office/drawing/2010/main" val="0"/>
              </a:ext>
            </a:extLst>
          </a:blip>
          <a:srcRect l="43459" r="4800" b="5962"/>
          <a:stretch/>
        </p:blipFill>
        <p:spPr bwMode="auto">
          <a:xfrm>
            <a:off x="7984395" y="3060883"/>
            <a:ext cx="2672438" cy="3035692"/>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pic>
        <p:nvPicPr>
          <p:cNvPr id="5" name="Resim 4">
            <a:extLst>
              <a:ext uri="{FF2B5EF4-FFF2-40B4-BE49-F238E27FC236}">
                <a16:creationId xmlns:a16="http://schemas.microsoft.com/office/drawing/2014/main" id="{E6E08810-2841-C045-BA09-61CD611E0D0D}"/>
              </a:ext>
            </a:extLst>
          </p:cNvPr>
          <p:cNvPicPr>
            <a:picLocks noChangeAspect="1"/>
          </p:cNvPicPr>
          <p:nvPr/>
        </p:nvPicPr>
        <p:blipFill>
          <a:blip r:embed="rId2"/>
          <a:stretch>
            <a:fillRect/>
          </a:stretch>
        </p:blipFill>
        <p:spPr>
          <a:xfrm>
            <a:off x="1496181" y="1270743"/>
            <a:ext cx="1460503" cy="1315648"/>
          </a:xfrm>
          <a:prstGeom prst="rect">
            <a:avLst/>
          </a:prstGeom>
        </p:spPr>
      </p:pic>
      <p:pic>
        <p:nvPicPr>
          <p:cNvPr id="6" name="Resim 5">
            <a:extLst>
              <a:ext uri="{FF2B5EF4-FFF2-40B4-BE49-F238E27FC236}">
                <a16:creationId xmlns:a16="http://schemas.microsoft.com/office/drawing/2014/main" id="{379BADE9-896A-3F4E-A3E8-AE5E4B009A9B}"/>
              </a:ext>
            </a:extLst>
          </p:cNvPr>
          <p:cNvPicPr>
            <a:picLocks noChangeAspect="1"/>
          </p:cNvPicPr>
          <p:nvPr/>
        </p:nvPicPr>
        <p:blipFill>
          <a:blip r:embed="rId3"/>
          <a:stretch>
            <a:fillRect/>
          </a:stretch>
        </p:blipFill>
        <p:spPr>
          <a:xfrm>
            <a:off x="692017" y="1496433"/>
            <a:ext cx="1534415" cy="1315648"/>
          </a:xfrm>
          <a:prstGeom prst="rect">
            <a:avLst/>
          </a:prstGeom>
        </p:spPr>
      </p:pic>
      <p:pic>
        <p:nvPicPr>
          <p:cNvPr id="13" name="Resim 12">
            <a:extLst>
              <a:ext uri="{FF2B5EF4-FFF2-40B4-BE49-F238E27FC236}">
                <a16:creationId xmlns:a16="http://schemas.microsoft.com/office/drawing/2014/main" id="{D8EC22AD-FB7E-3049-ADB7-5204F8FBD3AF}"/>
              </a:ext>
            </a:extLst>
          </p:cNvPr>
          <p:cNvPicPr>
            <a:picLocks noChangeAspect="1"/>
          </p:cNvPicPr>
          <p:nvPr/>
        </p:nvPicPr>
        <p:blipFill>
          <a:blip r:embed="rId4"/>
          <a:stretch>
            <a:fillRect/>
          </a:stretch>
        </p:blipFill>
        <p:spPr>
          <a:xfrm>
            <a:off x="502658" y="1722124"/>
            <a:ext cx="1146707" cy="1315648"/>
          </a:xfrm>
          <a:prstGeom prst="rect">
            <a:avLst/>
          </a:prstGeom>
        </p:spPr>
      </p:pic>
      <p:pic>
        <p:nvPicPr>
          <p:cNvPr id="1026" name="Picture 2" descr="The overall architecture of the Convolutional Neural Network (CNN)... |  Download Scientific Diagram">
            <a:extLst>
              <a:ext uri="{FF2B5EF4-FFF2-40B4-BE49-F238E27FC236}">
                <a16:creationId xmlns:a16="http://schemas.microsoft.com/office/drawing/2014/main" id="{74FD9822-877D-EA42-8350-3710EE475933}"/>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t="13823" b="17811"/>
          <a:stretch/>
        </p:blipFill>
        <p:spPr bwMode="auto">
          <a:xfrm>
            <a:off x="4296312" y="1116769"/>
            <a:ext cx="4170656" cy="1888682"/>
          </a:xfrm>
          <a:prstGeom prst="rect">
            <a:avLst/>
          </a:prstGeom>
          <a:noFill/>
          <a:extLst>
            <a:ext uri="{909E8E84-426E-40DD-AFC4-6F175D3DCCD1}">
              <a14:hiddenFill xmlns:a14="http://schemas.microsoft.com/office/drawing/2010/main">
                <a:solidFill>
                  <a:srgbClr val="FFFFFF"/>
                </a:solidFill>
              </a14:hiddenFill>
            </a:ext>
          </a:extLst>
        </p:spPr>
      </p:pic>
      <p:sp>
        <p:nvSpPr>
          <p:cNvPr id="14" name="Metin kutusu 13">
            <a:extLst>
              <a:ext uri="{FF2B5EF4-FFF2-40B4-BE49-F238E27FC236}">
                <a16:creationId xmlns:a16="http://schemas.microsoft.com/office/drawing/2014/main" id="{A4D81F32-6E15-2C4F-AD88-AC89BBE35E3E}"/>
              </a:ext>
            </a:extLst>
          </p:cNvPr>
          <p:cNvSpPr txBox="1"/>
          <p:nvPr/>
        </p:nvSpPr>
        <p:spPr>
          <a:xfrm>
            <a:off x="9097060" y="2290531"/>
            <a:ext cx="1351652" cy="281295"/>
          </a:xfrm>
          <a:prstGeom prst="rect">
            <a:avLst/>
          </a:prstGeom>
          <a:noFill/>
        </p:spPr>
        <p:txBody>
          <a:bodyPr wrap="none" rtlCol="0">
            <a:spAutoFit/>
          </a:bodyPr>
          <a:lstStyle/>
          <a:p>
            <a:r>
              <a:rPr lang="tr-TR" sz="1228" dirty="0" err="1"/>
              <a:t>Feature</a:t>
            </a:r>
            <a:r>
              <a:rPr lang="tr-TR" sz="1228" dirty="0"/>
              <a:t> </a:t>
            </a:r>
            <a:r>
              <a:rPr lang="tr-TR" sz="1228" dirty="0" err="1"/>
              <a:t>Vectors</a:t>
            </a:r>
            <a:r>
              <a:rPr lang="tr-TR" sz="1228" dirty="0"/>
              <a:t> </a:t>
            </a:r>
          </a:p>
        </p:txBody>
      </p:sp>
      <p:pic>
        <p:nvPicPr>
          <p:cNvPr id="15" name="Resim 14">
            <a:extLst>
              <a:ext uri="{FF2B5EF4-FFF2-40B4-BE49-F238E27FC236}">
                <a16:creationId xmlns:a16="http://schemas.microsoft.com/office/drawing/2014/main" id="{6F6CFBE9-908C-5642-91D4-75334BE433AD}"/>
              </a:ext>
            </a:extLst>
          </p:cNvPr>
          <p:cNvPicPr>
            <a:picLocks noChangeAspect="1"/>
          </p:cNvPicPr>
          <p:nvPr/>
        </p:nvPicPr>
        <p:blipFill>
          <a:blip r:embed="rId6"/>
          <a:stretch>
            <a:fillRect/>
          </a:stretch>
        </p:blipFill>
        <p:spPr>
          <a:xfrm rot="5400000">
            <a:off x="9583817" y="1447705"/>
            <a:ext cx="445558" cy="1258702"/>
          </a:xfrm>
          <a:prstGeom prst="rect">
            <a:avLst/>
          </a:prstGeom>
        </p:spPr>
      </p:pic>
      <p:sp>
        <p:nvSpPr>
          <p:cNvPr id="16" name="Metin kutusu 15">
            <a:extLst>
              <a:ext uri="{FF2B5EF4-FFF2-40B4-BE49-F238E27FC236}">
                <a16:creationId xmlns:a16="http://schemas.microsoft.com/office/drawing/2014/main" id="{96899B13-4531-BA49-AB8B-39438A5EB4FF}"/>
              </a:ext>
            </a:extLst>
          </p:cNvPr>
          <p:cNvSpPr txBox="1"/>
          <p:nvPr/>
        </p:nvSpPr>
        <p:spPr>
          <a:xfrm>
            <a:off x="281787" y="3121990"/>
            <a:ext cx="3116496" cy="470257"/>
          </a:xfrm>
          <a:prstGeom prst="rect">
            <a:avLst/>
          </a:prstGeom>
          <a:noFill/>
        </p:spPr>
        <p:txBody>
          <a:bodyPr wrap="square" rtlCol="0">
            <a:spAutoFit/>
          </a:bodyPr>
          <a:lstStyle/>
          <a:p>
            <a:pPr algn="ctr"/>
            <a:r>
              <a:rPr lang="tr-TR" sz="1228" dirty="0"/>
              <a:t>1) Kullanıcı Tarafından Desen Görüntülerinin Sisteme Yüklenmesi</a:t>
            </a:r>
          </a:p>
        </p:txBody>
      </p:sp>
      <p:sp>
        <p:nvSpPr>
          <p:cNvPr id="17" name="Metin kutusu 16">
            <a:extLst>
              <a:ext uri="{FF2B5EF4-FFF2-40B4-BE49-F238E27FC236}">
                <a16:creationId xmlns:a16="http://schemas.microsoft.com/office/drawing/2014/main" id="{44A797C5-B698-D049-A3FC-76E9DDA2CB08}"/>
              </a:ext>
            </a:extLst>
          </p:cNvPr>
          <p:cNvSpPr txBox="1"/>
          <p:nvPr/>
        </p:nvSpPr>
        <p:spPr>
          <a:xfrm>
            <a:off x="4101230" y="3138766"/>
            <a:ext cx="4170656" cy="470257"/>
          </a:xfrm>
          <a:prstGeom prst="rect">
            <a:avLst/>
          </a:prstGeom>
          <a:noFill/>
        </p:spPr>
        <p:txBody>
          <a:bodyPr wrap="square" rtlCol="0">
            <a:spAutoFit/>
          </a:bodyPr>
          <a:lstStyle/>
          <a:p>
            <a:pPr algn="ctr"/>
            <a:r>
              <a:rPr lang="tr-TR" sz="1228" dirty="0"/>
              <a:t>2) Görüntü özelliklerinin çıkartılması </a:t>
            </a:r>
          </a:p>
          <a:p>
            <a:pPr algn="ctr"/>
            <a:r>
              <a:rPr lang="tr-TR" sz="1228" dirty="0"/>
              <a:t>- SIFT </a:t>
            </a:r>
            <a:r>
              <a:rPr lang="tr-TR" sz="1228" dirty="0" err="1"/>
              <a:t>Algorithm</a:t>
            </a:r>
            <a:r>
              <a:rPr lang="tr-TR" sz="1228" dirty="0"/>
              <a:t> ve CNN</a:t>
            </a:r>
          </a:p>
        </p:txBody>
      </p:sp>
      <p:cxnSp>
        <p:nvCxnSpPr>
          <p:cNvPr id="19" name="Düz Bağlayıcı 18">
            <a:extLst>
              <a:ext uri="{FF2B5EF4-FFF2-40B4-BE49-F238E27FC236}">
                <a16:creationId xmlns:a16="http://schemas.microsoft.com/office/drawing/2014/main" id="{CD814951-AB4E-FE47-BA1F-42F26267E6C2}"/>
              </a:ext>
            </a:extLst>
          </p:cNvPr>
          <p:cNvCxnSpPr/>
          <p:nvPr/>
        </p:nvCxnSpPr>
        <p:spPr>
          <a:xfrm>
            <a:off x="422679" y="3781425"/>
            <a:ext cx="10144279"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21" name="Düz Ok Bağlayıcısı 20">
            <a:extLst>
              <a:ext uri="{FF2B5EF4-FFF2-40B4-BE49-F238E27FC236}">
                <a16:creationId xmlns:a16="http://schemas.microsoft.com/office/drawing/2014/main" id="{502FB856-49EC-3943-87DA-B057B7168569}"/>
              </a:ext>
            </a:extLst>
          </p:cNvPr>
          <p:cNvCxnSpPr/>
          <p:nvPr/>
        </p:nvCxnSpPr>
        <p:spPr>
          <a:xfrm>
            <a:off x="3283885" y="2174753"/>
            <a:ext cx="715302"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2" name="Metin kutusu 21">
            <a:extLst>
              <a:ext uri="{FF2B5EF4-FFF2-40B4-BE49-F238E27FC236}">
                <a16:creationId xmlns:a16="http://schemas.microsoft.com/office/drawing/2014/main" id="{33942EAE-273C-F249-8D33-56A60842E69C}"/>
              </a:ext>
            </a:extLst>
          </p:cNvPr>
          <p:cNvSpPr txBox="1"/>
          <p:nvPr/>
        </p:nvSpPr>
        <p:spPr>
          <a:xfrm>
            <a:off x="8910889" y="2710929"/>
            <a:ext cx="1723228" cy="659219"/>
          </a:xfrm>
          <a:prstGeom prst="rect">
            <a:avLst/>
          </a:prstGeom>
          <a:noFill/>
        </p:spPr>
        <p:txBody>
          <a:bodyPr wrap="square" rtlCol="0">
            <a:spAutoFit/>
          </a:bodyPr>
          <a:lstStyle/>
          <a:p>
            <a:r>
              <a:rPr lang="tr-TR" sz="1228" dirty="0"/>
              <a:t>3) Görüntüye ait özelliklerin içerdiği vektörün oluşması</a:t>
            </a:r>
          </a:p>
        </p:txBody>
      </p:sp>
      <p:cxnSp>
        <p:nvCxnSpPr>
          <p:cNvPr id="24" name="Düz Ok Bağlayıcısı 23">
            <a:extLst>
              <a:ext uri="{FF2B5EF4-FFF2-40B4-BE49-F238E27FC236}">
                <a16:creationId xmlns:a16="http://schemas.microsoft.com/office/drawing/2014/main" id="{A82834C5-47E1-D34A-8828-B7CE0C1CB9CE}"/>
              </a:ext>
            </a:extLst>
          </p:cNvPr>
          <p:cNvCxnSpPr>
            <a:cxnSpLocks/>
          </p:cNvCxnSpPr>
          <p:nvPr/>
        </p:nvCxnSpPr>
        <p:spPr>
          <a:xfrm>
            <a:off x="8594458" y="2174753"/>
            <a:ext cx="520220"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6" name="Düz Ok Bağlayıcısı 25">
            <a:extLst>
              <a:ext uri="{FF2B5EF4-FFF2-40B4-BE49-F238E27FC236}">
                <a16:creationId xmlns:a16="http://schemas.microsoft.com/office/drawing/2014/main" id="{3ED15BB8-3237-7C45-A420-EA7B18C2F20A}"/>
              </a:ext>
            </a:extLst>
          </p:cNvPr>
          <p:cNvCxnSpPr>
            <a:cxnSpLocks/>
          </p:cNvCxnSpPr>
          <p:nvPr/>
        </p:nvCxnSpPr>
        <p:spPr>
          <a:xfrm>
            <a:off x="555791" y="5234655"/>
            <a:ext cx="520220"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7" name="Küp 26">
            <a:extLst>
              <a:ext uri="{FF2B5EF4-FFF2-40B4-BE49-F238E27FC236}">
                <a16:creationId xmlns:a16="http://schemas.microsoft.com/office/drawing/2014/main" id="{7ECA678C-52AA-A147-B09F-2CE7CB9518F2}"/>
              </a:ext>
            </a:extLst>
          </p:cNvPr>
          <p:cNvSpPr/>
          <p:nvPr/>
        </p:nvSpPr>
        <p:spPr>
          <a:xfrm>
            <a:off x="1409697" y="4464850"/>
            <a:ext cx="1473955" cy="1311387"/>
          </a:xfrm>
          <a:prstGeom prst="cub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tr-TR" sz="1228" dirty="0" err="1"/>
              <a:t>Block</a:t>
            </a:r>
            <a:endParaRPr lang="tr-TR" sz="1228" dirty="0"/>
          </a:p>
        </p:txBody>
      </p:sp>
      <p:sp>
        <p:nvSpPr>
          <p:cNvPr id="28" name="Metin kutusu 27">
            <a:extLst>
              <a:ext uri="{FF2B5EF4-FFF2-40B4-BE49-F238E27FC236}">
                <a16:creationId xmlns:a16="http://schemas.microsoft.com/office/drawing/2014/main" id="{D91D8356-B56F-A349-9D82-473055B8129A}"/>
              </a:ext>
            </a:extLst>
          </p:cNvPr>
          <p:cNvSpPr txBox="1"/>
          <p:nvPr/>
        </p:nvSpPr>
        <p:spPr>
          <a:xfrm>
            <a:off x="1206834" y="5776237"/>
            <a:ext cx="2500499" cy="659219"/>
          </a:xfrm>
          <a:prstGeom prst="rect">
            <a:avLst/>
          </a:prstGeom>
          <a:noFill/>
        </p:spPr>
        <p:txBody>
          <a:bodyPr wrap="square" rtlCol="0">
            <a:spAutoFit/>
          </a:bodyPr>
          <a:lstStyle/>
          <a:p>
            <a:r>
              <a:rPr lang="tr-TR" sz="1228" dirty="0"/>
              <a:t>4) İçerisinde </a:t>
            </a:r>
            <a:r>
              <a:rPr lang="tr-TR" sz="1228" u="sng" dirty="0"/>
              <a:t>özellik vektörünün </a:t>
            </a:r>
            <a:r>
              <a:rPr lang="tr-TR" sz="1228" dirty="0"/>
              <a:t>içerisinde bulunduğu </a:t>
            </a:r>
            <a:r>
              <a:rPr lang="tr-TR" sz="1228" dirty="0" err="1"/>
              <a:t>block</a:t>
            </a:r>
            <a:r>
              <a:rPr lang="tr-TR" sz="1228" dirty="0"/>
              <a:t> yapısının oluşturulması </a:t>
            </a:r>
          </a:p>
        </p:txBody>
      </p:sp>
      <p:cxnSp>
        <p:nvCxnSpPr>
          <p:cNvPr id="30" name="Düz Ok Bağlayıcısı 29">
            <a:extLst>
              <a:ext uri="{FF2B5EF4-FFF2-40B4-BE49-F238E27FC236}">
                <a16:creationId xmlns:a16="http://schemas.microsoft.com/office/drawing/2014/main" id="{4830A814-40E0-FE47-9FAE-8FB31209820D}"/>
              </a:ext>
            </a:extLst>
          </p:cNvPr>
          <p:cNvCxnSpPr>
            <a:cxnSpLocks/>
          </p:cNvCxnSpPr>
          <p:nvPr/>
        </p:nvCxnSpPr>
        <p:spPr>
          <a:xfrm>
            <a:off x="3283886" y="5218493"/>
            <a:ext cx="520220"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pic>
        <p:nvPicPr>
          <p:cNvPr id="29" name="Resim 28">
            <a:extLst>
              <a:ext uri="{FF2B5EF4-FFF2-40B4-BE49-F238E27FC236}">
                <a16:creationId xmlns:a16="http://schemas.microsoft.com/office/drawing/2014/main" id="{51E46AE9-FE6E-8E46-82B7-D874DE562B36}"/>
              </a:ext>
            </a:extLst>
          </p:cNvPr>
          <p:cNvPicPr>
            <a:picLocks noChangeAspect="1"/>
          </p:cNvPicPr>
          <p:nvPr/>
        </p:nvPicPr>
        <p:blipFill rotWithShape="1">
          <a:blip r:embed="rId7"/>
          <a:srcRect b="12245"/>
          <a:stretch/>
        </p:blipFill>
        <p:spPr>
          <a:xfrm>
            <a:off x="3999187" y="4778005"/>
            <a:ext cx="857700" cy="742902"/>
          </a:xfrm>
          <a:prstGeom prst="rect">
            <a:avLst/>
          </a:prstGeom>
        </p:spPr>
      </p:pic>
      <p:sp>
        <p:nvSpPr>
          <p:cNvPr id="31" name="Metin kutusu 30">
            <a:extLst>
              <a:ext uri="{FF2B5EF4-FFF2-40B4-BE49-F238E27FC236}">
                <a16:creationId xmlns:a16="http://schemas.microsoft.com/office/drawing/2014/main" id="{2DE72AA4-5D5F-C145-B8E7-F880265529EE}"/>
              </a:ext>
            </a:extLst>
          </p:cNvPr>
          <p:cNvSpPr txBox="1"/>
          <p:nvPr/>
        </p:nvSpPr>
        <p:spPr>
          <a:xfrm>
            <a:off x="4868370" y="4489148"/>
            <a:ext cx="2500499" cy="1226105"/>
          </a:xfrm>
          <a:prstGeom prst="rect">
            <a:avLst/>
          </a:prstGeom>
          <a:noFill/>
        </p:spPr>
        <p:txBody>
          <a:bodyPr wrap="square" rtlCol="0">
            <a:spAutoFit/>
          </a:bodyPr>
          <a:lstStyle/>
          <a:p>
            <a:r>
              <a:rPr lang="tr-TR" sz="1228" dirty="0"/>
              <a:t>5) Smart </a:t>
            </a:r>
            <a:r>
              <a:rPr lang="tr-TR" sz="1228" dirty="0" err="1"/>
              <a:t>Contract</a:t>
            </a:r>
            <a:r>
              <a:rPr lang="tr-TR" sz="1228" dirty="0"/>
              <a:t> – </a:t>
            </a:r>
          </a:p>
          <a:p>
            <a:r>
              <a:rPr lang="tr-TR" sz="1228" dirty="0" err="1"/>
              <a:t>Chain</a:t>
            </a:r>
            <a:r>
              <a:rPr lang="tr-TR" sz="1228" dirty="0"/>
              <a:t> içerisinde </a:t>
            </a:r>
            <a:r>
              <a:rPr lang="tr-TR" sz="1228" dirty="0" err="1"/>
              <a:t>blockların</a:t>
            </a:r>
            <a:r>
              <a:rPr lang="tr-TR" sz="1228" dirty="0"/>
              <a:t> </a:t>
            </a:r>
            <a:r>
              <a:rPr lang="tr-TR" sz="1228" dirty="0" err="1"/>
              <a:t>özelliklik</a:t>
            </a:r>
            <a:r>
              <a:rPr lang="tr-TR" sz="1228" dirty="0"/>
              <a:t> vektörü verisi, yeni eklenen özellik vektörüne uzaklığı %50 </a:t>
            </a:r>
            <a:r>
              <a:rPr lang="tr-TR" sz="1228" dirty="0" err="1"/>
              <a:t>nin</a:t>
            </a:r>
            <a:r>
              <a:rPr lang="tr-TR" sz="1228" dirty="0"/>
              <a:t> üzerinde olan özellik vektörü bulunuyor mu?</a:t>
            </a:r>
          </a:p>
        </p:txBody>
      </p:sp>
      <p:cxnSp>
        <p:nvCxnSpPr>
          <p:cNvPr id="33" name="Düz Ok Bağlayıcısı 32">
            <a:extLst>
              <a:ext uri="{FF2B5EF4-FFF2-40B4-BE49-F238E27FC236}">
                <a16:creationId xmlns:a16="http://schemas.microsoft.com/office/drawing/2014/main" id="{369F9117-8563-9744-A4D8-5D1F3A0367F3}"/>
              </a:ext>
            </a:extLst>
          </p:cNvPr>
          <p:cNvCxnSpPr>
            <a:cxnSpLocks/>
          </p:cNvCxnSpPr>
          <p:nvPr/>
        </p:nvCxnSpPr>
        <p:spPr>
          <a:xfrm flipV="1">
            <a:off x="7492605" y="4610525"/>
            <a:ext cx="635824" cy="58011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7" name="Düz Ok Bağlayıcısı 36">
            <a:extLst>
              <a:ext uri="{FF2B5EF4-FFF2-40B4-BE49-F238E27FC236}">
                <a16:creationId xmlns:a16="http://schemas.microsoft.com/office/drawing/2014/main" id="{9845A58E-36DD-EA42-A796-D4CC699FB6B6}"/>
              </a:ext>
            </a:extLst>
          </p:cNvPr>
          <p:cNvCxnSpPr>
            <a:cxnSpLocks/>
          </p:cNvCxnSpPr>
          <p:nvPr/>
        </p:nvCxnSpPr>
        <p:spPr>
          <a:xfrm>
            <a:off x="7488225" y="5499638"/>
            <a:ext cx="635824" cy="55319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40" name="Metin kutusu 39">
            <a:extLst>
              <a:ext uri="{FF2B5EF4-FFF2-40B4-BE49-F238E27FC236}">
                <a16:creationId xmlns:a16="http://schemas.microsoft.com/office/drawing/2014/main" id="{7B6653ED-3325-0E47-9D33-38495264E6B7}"/>
              </a:ext>
            </a:extLst>
          </p:cNvPr>
          <p:cNvSpPr txBox="1"/>
          <p:nvPr/>
        </p:nvSpPr>
        <p:spPr>
          <a:xfrm>
            <a:off x="8124049" y="5820818"/>
            <a:ext cx="2181057" cy="281295"/>
          </a:xfrm>
          <a:prstGeom prst="rect">
            <a:avLst/>
          </a:prstGeom>
          <a:noFill/>
        </p:spPr>
        <p:txBody>
          <a:bodyPr wrap="square" rtlCol="0">
            <a:spAutoFit/>
          </a:bodyPr>
          <a:lstStyle/>
          <a:p>
            <a:r>
              <a:rPr lang="tr-TR" sz="1228" dirty="0"/>
              <a:t>6) </a:t>
            </a:r>
            <a:r>
              <a:rPr lang="tr-TR" sz="1228" dirty="0" err="1"/>
              <a:t>Block</a:t>
            </a:r>
            <a:r>
              <a:rPr lang="tr-TR" sz="1228" dirty="0"/>
              <a:t> Reddedildi </a:t>
            </a:r>
          </a:p>
        </p:txBody>
      </p:sp>
      <p:sp>
        <p:nvSpPr>
          <p:cNvPr id="42" name="Metin kutusu 41">
            <a:extLst>
              <a:ext uri="{FF2B5EF4-FFF2-40B4-BE49-F238E27FC236}">
                <a16:creationId xmlns:a16="http://schemas.microsoft.com/office/drawing/2014/main" id="{186CFAFC-85BD-2F47-9855-E623A657C564}"/>
              </a:ext>
            </a:extLst>
          </p:cNvPr>
          <p:cNvSpPr txBox="1"/>
          <p:nvPr/>
        </p:nvSpPr>
        <p:spPr>
          <a:xfrm rot="2728390">
            <a:off x="7643997" y="5543796"/>
            <a:ext cx="500458" cy="281295"/>
          </a:xfrm>
          <a:prstGeom prst="rect">
            <a:avLst/>
          </a:prstGeom>
          <a:noFill/>
        </p:spPr>
        <p:txBody>
          <a:bodyPr wrap="none" rtlCol="0">
            <a:spAutoFit/>
          </a:bodyPr>
          <a:lstStyle/>
          <a:p>
            <a:r>
              <a:rPr lang="tr-TR" sz="1228" dirty="0"/>
              <a:t>Evet</a:t>
            </a:r>
          </a:p>
        </p:txBody>
      </p:sp>
      <p:sp>
        <p:nvSpPr>
          <p:cNvPr id="44" name="Metin kutusu 43">
            <a:extLst>
              <a:ext uri="{FF2B5EF4-FFF2-40B4-BE49-F238E27FC236}">
                <a16:creationId xmlns:a16="http://schemas.microsoft.com/office/drawing/2014/main" id="{E9390620-CD05-2940-B4F8-762C11F1A311}"/>
              </a:ext>
            </a:extLst>
          </p:cNvPr>
          <p:cNvSpPr txBox="1"/>
          <p:nvPr/>
        </p:nvSpPr>
        <p:spPr>
          <a:xfrm rot="18950850">
            <a:off x="7449344" y="4656375"/>
            <a:ext cx="561372" cy="281295"/>
          </a:xfrm>
          <a:prstGeom prst="rect">
            <a:avLst/>
          </a:prstGeom>
          <a:noFill/>
        </p:spPr>
        <p:txBody>
          <a:bodyPr wrap="none" rtlCol="0">
            <a:spAutoFit/>
          </a:bodyPr>
          <a:lstStyle/>
          <a:p>
            <a:r>
              <a:rPr lang="tr-TR" sz="1228" dirty="0"/>
              <a:t>Hayır</a:t>
            </a:r>
          </a:p>
        </p:txBody>
      </p:sp>
      <p:sp>
        <p:nvSpPr>
          <p:cNvPr id="45" name="Küp 44">
            <a:extLst>
              <a:ext uri="{FF2B5EF4-FFF2-40B4-BE49-F238E27FC236}">
                <a16:creationId xmlns:a16="http://schemas.microsoft.com/office/drawing/2014/main" id="{02391633-FE6D-ED4E-B000-A101114D04AE}"/>
              </a:ext>
            </a:extLst>
          </p:cNvPr>
          <p:cNvSpPr/>
          <p:nvPr/>
        </p:nvSpPr>
        <p:spPr>
          <a:xfrm>
            <a:off x="8102897" y="3857056"/>
            <a:ext cx="862767" cy="731268"/>
          </a:xfrm>
          <a:prstGeom prst="cub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tr-TR" sz="1228" dirty="0" err="1"/>
              <a:t>Block</a:t>
            </a:r>
            <a:endParaRPr lang="tr-TR" sz="1228" dirty="0"/>
          </a:p>
        </p:txBody>
      </p:sp>
      <p:sp>
        <p:nvSpPr>
          <p:cNvPr id="48" name="Küp 47">
            <a:extLst>
              <a:ext uri="{FF2B5EF4-FFF2-40B4-BE49-F238E27FC236}">
                <a16:creationId xmlns:a16="http://schemas.microsoft.com/office/drawing/2014/main" id="{4837837E-36AB-4F47-9285-A92025ECBBBF}"/>
              </a:ext>
            </a:extLst>
          </p:cNvPr>
          <p:cNvSpPr/>
          <p:nvPr/>
        </p:nvSpPr>
        <p:spPr>
          <a:xfrm>
            <a:off x="8903097" y="3979895"/>
            <a:ext cx="862767" cy="731268"/>
          </a:xfrm>
          <a:prstGeom prst="cub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tr-TR" sz="1228" dirty="0" err="1"/>
              <a:t>Block</a:t>
            </a:r>
            <a:endParaRPr lang="tr-TR" sz="1228" dirty="0"/>
          </a:p>
        </p:txBody>
      </p:sp>
      <p:sp>
        <p:nvSpPr>
          <p:cNvPr id="49" name="Küp 48">
            <a:extLst>
              <a:ext uri="{FF2B5EF4-FFF2-40B4-BE49-F238E27FC236}">
                <a16:creationId xmlns:a16="http://schemas.microsoft.com/office/drawing/2014/main" id="{F8D3A62D-0B69-8140-804F-5AE2E6510571}"/>
              </a:ext>
            </a:extLst>
          </p:cNvPr>
          <p:cNvSpPr/>
          <p:nvPr/>
        </p:nvSpPr>
        <p:spPr>
          <a:xfrm>
            <a:off x="9792982" y="4076260"/>
            <a:ext cx="862767" cy="731268"/>
          </a:xfrm>
          <a:prstGeom prst="cub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tr-TR" sz="1228" dirty="0" err="1"/>
              <a:t>Block</a:t>
            </a:r>
            <a:endParaRPr lang="tr-TR" sz="1228" dirty="0"/>
          </a:p>
        </p:txBody>
      </p:sp>
      <p:cxnSp>
        <p:nvCxnSpPr>
          <p:cNvPr id="53" name="Dirsek Bağlayıcısı 52">
            <a:extLst>
              <a:ext uri="{FF2B5EF4-FFF2-40B4-BE49-F238E27FC236}">
                <a16:creationId xmlns:a16="http://schemas.microsoft.com/office/drawing/2014/main" id="{9D447FC2-4DE1-D040-8763-6F61998C894B}"/>
              </a:ext>
            </a:extLst>
          </p:cNvPr>
          <p:cNvCxnSpPr>
            <a:cxnSpLocks/>
            <a:stCxn id="45" idx="3"/>
            <a:endCxn id="48" idx="3"/>
          </p:cNvCxnSpPr>
          <p:nvPr/>
        </p:nvCxnSpPr>
        <p:spPr>
          <a:xfrm rot="16200000" flipH="1">
            <a:off x="8781552" y="4249644"/>
            <a:ext cx="122839" cy="800200"/>
          </a:xfrm>
          <a:prstGeom prst="bentConnector3">
            <a:avLst>
              <a:gd name="adj1" fmla="val 26322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58" name="Dirsek Bağlayıcısı 57">
            <a:extLst>
              <a:ext uri="{FF2B5EF4-FFF2-40B4-BE49-F238E27FC236}">
                <a16:creationId xmlns:a16="http://schemas.microsoft.com/office/drawing/2014/main" id="{0144D49C-18AB-234E-B2EE-637FB0E98E6E}"/>
              </a:ext>
            </a:extLst>
          </p:cNvPr>
          <p:cNvCxnSpPr>
            <a:cxnSpLocks/>
          </p:cNvCxnSpPr>
          <p:nvPr/>
        </p:nvCxnSpPr>
        <p:spPr>
          <a:xfrm rot="16200000" flipH="1">
            <a:off x="9731240" y="4352080"/>
            <a:ext cx="96365" cy="889885"/>
          </a:xfrm>
          <a:prstGeom prst="bentConnector3">
            <a:avLst>
              <a:gd name="adj1" fmla="val 308064"/>
            </a:avLst>
          </a:prstGeom>
          <a:ln>
            <a:tailEnd type="triangle"/>
          </a:ln>
        </p:spPr>
        <p:style>
          <a:lnRef idx="1">
            <a:schemeClr val="accent1"/>
          </a:lnRef>
          <a:fillRef idx="0">
            <a:schemeClr val="accent1"/>
          </a:fillRef>
          <a:effectRef idx="0">
            <a:schemeClr val="accent1"/>
          </a:effectRef>
          <a:fontRef idx="minor">
            <a:schemeClr val="tx1"/>
          </a:fontRef>
        </p:style>
      </p:cxnSp>
      <p:sp>
        <p:nvSpPr>
          <p:cNvPr id="61" name="Metin kutusu 60">
            <a:extLst>
              <a:ext uri="{FF2B5EF4-FFF2-40B4-BE49-F238E27FC236}">
                <a16:creationId xmlns:a16="http://schemas.microsoft.com/office/drawing/2014/main" id="{59439932-5636-AC4C-82C1-9E85FE439D1A}"/>
              </a:ext>
            </a:extLst>
          </p:cNvPr>
          <p:cNvSpPr txBox="1"/>
          <p:nvPr/>
        </p:nvSpPr>
        <p:spPr>
          <a:xfrm>
            <a:off x="8570508" y="5021599"/>
            <a:ext cx="1317990" cy="281295"/>
          </a:xfrm>
          <a:prstGeom prst="rect">
            <a:avLst/>
          </a:prstGeom>
          <a:noFill/>
        </p:spPr>
        <p:txBody>
          <a:bodyPr wrap="none" rtlCol="0">
            <a:spAutoFit/>
          </a:bodyPr>
          <a:lstStyle/>
          <a:p>
            <a:r>
              <a:rPr lang="tr-TR" sz="1228" dirty="0"/>
              <a:t>6) </a:t>
            </a:r>
            <a:r>
              <a:rPr lang="tr-TR" sz="1228" dirty="0" err="1"/>
              <a:t>Block</a:t>
            </a:r>
            <a:r>
              <a:rPr lang="tr-TR" sz="1228" dirty="0"/>
              <a:t> Eklendi</a:t>
            </a:r>
          </a:p>
        </p:txBody>
      </p:sp>
      <p:pic>
        <p:nvPicPr>
          <p:cNvPr id="63" name="Resim 62">
            <a:extLst>
              <a:ext uri="{FF2B5EF4-FFF2-40B4-BE49-F238E27FC236}">
                <a16:creationId xmlns:a16="http://schemas.microsoft.com/office/drawing/2014/main" id="{BA12FFD0-C3B3-114C-BE80-AFB81A175A9C}"/>
              </a:ext>
            </a:extLst>
          </p:cNvPr>
          <p:cNvPicPr>
            <a:picLocks noChangeAspect="1"/>
          </p:cNvPicPr>
          <p:nvPr/>
        </p:nvPicPr>
        <p:blipFill>
          <a:blip r:embed="rId6"/>
          <a:stretch>
            <a:fillRect/>
          </a:stretch>
        </p:blipFill>
        <p:spPr>
          <a:xfrm rot="5400000">
            <a:off x="1482582" y="4268413"/>
            <a:ext cx="445558" cy="1258702"/>
          </a:xfrm>
          <a:prstGeom prst="rect">
            <a:avLst/>
          </a:prstGeom>
        </p:spPr>
      </p:pic>
    </p:spTree>
    <p:extLst>
      <p:ext uri="{BB962C8B-B14F-4D97-AF65-F5344CB8AC3E}">
        <p14:creationId xmlns:p14="http://schemas.microsoft.com/office/powerpoint/2010/main" val="374105854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showMasterSp="0">
  <p:cSld>
    <p:spTree>
      <p:nvGrpSpPr>
        <p:cNvPr id="1" name="Shape 110"/>
        <p:cNvGrpSpPr/>
        <p:nvPr/>
      </p:nvGrpSpPr>
      <p:grpSpPr>
        <a:xfrm>
          <a:off x="0" y="0"/>
          <a:ext cx="0" cy="0"/>
          <a:chOff x="0" y="0"/>
          <a:chExt cx="0" cy="0"/>
        </a:xfrm>
      </p:grpSpPr>
      <p:pic>
        <p:nvPicPr>
          <p:cNvPr id="111" name="Google Shape;111;gd3b77bcd6a_0_327" descr="Türkiye Açık Kaynak Platformu | Kommunity"/>
          <p:cNvPicPr preferRelativeResize="0"/>
          <p:nvPr/>
        </p:nvPicPr>
        <p:blipFill rotWithShape="1">
          <a:blip r:embed="rId3">
            <a:alphaModFix/>
          </a:blip>
          <a:srcRect/>
          <a:stretch/>
        </p:blipFill>
        <p:spPr>
          <a:xfrm>
            <a:off x="546100" y="352733"/>
            <a:ext cx="1398072" cy="1398072"/>
          </a:xfrm>
          <a:prstGeom prst="rect">
            <a:avLst/>
          </a:prstGeom>
          <a:noFill/>
          <a:ln>
            <a:noFill/>
          </a:ln>
        </p:spPr>
      </p:pic>
      <p:sp>
        <p:nvSpPr>
          <p:cNvPr id="112" name="Google Shape;112;gd3b77bcd6a_0_327"/>
          <p:cNvSpPr txBox="1">
            <a:spLocks noGrp="1"/>
          </p:cNvSpPr>
          <p:nvPr>
            <p:ph type="ftr" idx="11"/>
          </p:nvPr>
        </p:nvSpPr>
        <p:spPr>
          <a:xfrm>
            <a:off x="546098" y="6628125"/>
            <a:ext cx="4209900" cy="284700"/>
          </a:xfrm>
          <a:prstGeom prst="rect">
            <a:avLst/>
          </a:prstGeom>
          <a:noFill/>
          <a:ln>
            <a:noFill/>
          </a:ln>
        </p:spPr>
        <p:txBody>
          <a:bodyPr spcFirstLastPara="1" wrap="square" lIns="0" tIns="0" rIns="0" bIns="0" anchor="t" anchorCtr="0">
            <a:spAutoFit/>
          </a:bodyPr>
          <a:lstStyle/>
          <a:p>
            <a:pPr marL="12700" lvl="0" indent="0" algn="l" rtl="0">
              <a:lnSpc>
                <a:spcPct val="117777"/>
              </a:lnSpc>
              <a:spcBef>
                <a:spcPts val="0"/>
              </a:spcBef>
              <a:spcAft>
                <a:spcPts val="0"/>
              </a:spcAft>
              <a:buSzPts val="1400"/>
              <a:buNone/>
            </a:pPr>
            <a:r>
              <a:rPr lang="tr-TR" u="sng">
                <a:solidFill>
                  <a:schemeClr val="hlink"/>
                </a:solidFill>
                <a:hlinkClick r:id="rId4"/>
              </a:rPr>
              <a:t>www.turkiyeacikkaynakplatformu.com</a:t>
            </a:r>
            <a:endParaRPr/>
          </a:p>
        </p:txBody>
      </p:sp>
      <p:sp>
        <p:nvSpPr>
          <p:cNvPr id="113" name="Google Shape;113;gd3b77bcd6a_0_327"/>
          <p:cNvSpPr txBox="1"/>
          <p:nvPr/>
        </p:nvSpPr>
        <p:spPr>
          <a:xfrm>
            <a:off x="7659223" y="788350"/>
            <a:ext cx="2745900" cy="482400"/>
          </a:xfrm>
          <a:prstGeom prst="rect">
            <a:avLst/>
          </a:prstGeom>
          <a:noFill/>
          <a:ln>
            <a:noFill/>
          </a:ln>
        </p:spPr>
        <p:txBody>
          <a:bodyPr spcFirstLastPara="1" wrap="square" lIns="0" tIns="12700" rIns="0" bIns="0" anchor="t" anchorCtr="0">
            <a:spAutoFit/>
          </a:bodyPr>
          <a:lstStyle/>
          <a:p>
            <a:pPr marL="332105" marR="0" lvl="0" indent="-319405" algn="l" rtl="0">
              <a:lnSpc>
                <a:spcPct val="100000"/>
              </a:lnSpc>
              <a:spcBef>
                <a:spcPts val="0"/>
              </a:spcBef>
              <a:spcAft>
                <a:spcPts val="0"/>
              </a:spcAft>
              <a:buClr>
                <a:srgbClr val="38B349"/>
              </a:buClr>
              <a:buSzPts val="3050"/>
              <a:buFont typeface="Arial"/>
              <a:buChar char="•"/>
            </a:pPr>
            <a:r>
              <a:rPr lang="tr-TR" sz="3050" b="1" i="0" u="none" strike="noStrike" cap="none">
                <a:solidFill>
                  <a:srgbClr val="6E6E72"/>
                </a:solidFill>
                <a:latin typeface="Arial"/>
                <a:ea typeface="Arial"/>
                <a:cs typeface="Arial"/>
                <a:sym typeface="Arial"/>
              </a:rPr>
              <a:t>ACIKHACK</a:t>
            </a:r>
            <a:endParaRPr sz="3050" b="0" i="0" u="none" strike="noStrike" cap="none">
              <a:solidFill>
                <a:schemeClr val="dk1"/>
              </a:solidFill>
              <a:latin typeface="Arial"/>
              <a:ea typeface="Arial"/>
              <a:cs typeface="Arial"/>
              <a:sym typeface="Arial"/>
            </a:endParaRPr>
          </a:p>
        </p:txBody>
      </p:sp>
      <p:sp>
        <p:nvSpPr>
          <p:cNvPr id="114" name="Google Shape;114;gd3b77bcd6a_0_327"/>
          <p:cNvSpPr txBox="1"/>
          <p:nvPr/>
        </p:nvSpPr>
        <p:spPr>
          <a:xfrm>
            <a:off x="7967984" y="1214774"/>
            <a:ext cx="1894200" cy="132000"/>
          </a:xfrm>
          <a:prstGeom prst="rect">
            <a:avLst/>
          </a:prstGeom>
          <a:noFill/>
          <a:ln>
            <a:noFill/>
          </a:ln>
        </p:spPr>
        <p:txBody>
          <a:bodyPr spcFirstLastPara="1" wrap="square" lIns="0" tIns="12700" rIns="0" bIns="0" anchor="t" anchorCtr="0">
            <a:spAutoFit/>
          </a:bodyPr>
          <a:lstStyle/>
          <a:p>
            <a:pPr marL="12700" marR="0" lvl="0" indent="0" algn="l" rtl="0">
              <a:lnSpc>
                <a:spcPct val="100000"/>
              </a:lnSpc>
              <a:spcBef>
                <a:spcPts val="0"/>
              </a:spcBef>
              <a:spcAft>
                <a:spcPts val="0"/>
              </a:spcAft>
              <a:buClr>
                <a:srgbClr val="000000"/>
              </a:buClr>
              <a:buSzPts val="700"/>
              <a:buFont typeface="Arial"/>
              <a:buNone/>
            </a:pPr>
            <a:r>
              <a:rPr lang="tr-TR" sz="700" b="0" i="1" u="none" strike="noStrike" cap="none">
                <a:solidFill>
                  <a:srgbClr val="6E6E72"/>
                </a:solidFill>
                <a:latin typeface="Times New Roman"/>
                <a:ea typeface="Times New Roman"/>
                <a:cs typeface="Times New Roman"/>
                <a:sym typeface="Times New Roman"/>
              </a:rPr>
              <a:t>Açık  Kaynak  Hackathon Programı</a:t>
            </a:r>
            <a:endParaRPr sz="700" b="0" i="0" u="none" strike="noStrike" cap="none">
              <a:solidFill>
                <a:schemeClr val="dk1"/>
              </a:solidFill>
              <a:latin typeface="Times New Roman"/>
              <a:ea typeface="Times New Roman"/>
              <a:cs typeface="Times New Roman"/>
              <a:sym typeface="Times New Roman"/>
            </a:endParaRPr>
          </a:p>
        </p:txBody>
      </p:sp>
      <p:sp>
        <p:nvSpPr>
          <p:cNvPr id="24" name="Google Shape;141;gd3b77bcd6a_0_1">
            <a:extLst>
              <a:ext uri="{FF2B5EF4-FFF2-40B4-BE49-F238E27FC236}">
                <a16:creationId xmlns:a16="http://schemas.microsoft.com/office/drawing/2014/main" id="{7CC72A72-0D25-FF98-FC1F-B9C799B85A88}"/>
              </a:ext>
            </a:extLst>
          </p:cNvPr>
          <p:cNvSpPr txBox="1"/>
          <p:nvPr/>
        </p:nvSpPr>
        <p:spPr>
          <a:xfrm>
            <a:off x="293350" y="1675650"/>
            <a:ext cx="10106700" cy="990015"/>
          </a:xfrm>
          <a:prstGeom prst="rect">
            <a:avLst/>
          </a:prstGeom>
          <a:noFill/>
          <a:ln>
            <a:noFill/>
          </a:ln>
        </p:spPr>
        <p:txBody>
          <a:bodyPr spcFirstLastPara="1" wrap="square" lIns="0" tIns="12700" rIns="0" bIns="0" anchor="t" anchorCtr="0">
            <a:spAutoFit/>
          </a:bodyPr>
          <a:lstStyle/>
          <a:p>
            <a:pPr marL="12700" marR="0" lvl="0" indent="0" algn="l" rtl="0">
              <a:lnSpc>
                <a:spcPct val="100000"/>
              </a:lnSpc>
              <a:spcBef>
                <a:spcPts val="0"/>
              </a:spcBef>
              <a:spcAft>
                <a:spcPts val="0"/>
              </a:spcAft>
              <a:buClr>
                <a:srgbClr val="000000"/>
              </a:buClr>
              <a:buSzPts val="4700"/>
              <a:buFont typeface="Arial"/>
              <a:buNone/>
            </a:pPr>
            <a:r>
              <a:rPr lang="tr-TR" sz="4700" b="1" dirty="0">
                <a:solidFill>
                  <a:srgbClr val="1C1C57"/>
                </a:solidFill>
              </a:rPr>
              <a:t>İş Modeli</a:t>
            </a:r>
            <a:endParaRPr sz="1650" dirty="0">
              <a:solidFill>
                <a:schemeClr val="dk1"/>
              </a:solidFill>
              <a:highlight>
                <a:schemeClr val="lt1"/>
              </a:highlight>
            </a:endParaRPr>
          </a:p>
          <a:p>
            <a:pPr marL="12700" marR="0" lvl="0" indent="0" algn="l" rtl="0">
              <a:lnSpc>
                <a:spcPct val="100000"/>
              </a:lnSpc>
              <a:spcBef>
                <a:spcPts val="0"/>
              </a:spcBef>
              <a:spcAft>
                <a:spcPts val="0"/>
              </a:spcAft>
              <a:buClr>
                <a:srgbClr val="000000"/>
              </a:buClr>
              <a:buSzPts val="4700"/>
              <a:buFont typeface="Arial"/>
              <a:buNone/>
            </a:pPr>
            <a:r>
              <a:rPr lang="tr-TR" sz="1650" dirty="0">
                <a:solidFill>
                  <a:schemeClr val="dk1"/>
                </a:solidFill>
                <a:highlight>
                  <a:schemeClr val="lt1"/>
                </a:highlight>
              </a:rPr>
              <a:t>İş Modeli hakkında detaylı bilgi</a:t>
            </a:r>
            <a:endParaRPr sz="4700" b="1" dirty="0">
              <a:solidFill>
                <a:schemeClr val="dk1"/>
              </a:solidFill>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showMasterSp="0">
  <p:cSld>
    <p:spTree>
      <p:nvGrpSpPr>
        <p:cNvPr id="1" name="Shape 136"/>
        <p:cNvGrpSpPr/>
        <p:nvPr/>
      </p:nvGrpSpPr>
      <p:grpSpPr>
        <a:xfrm>
          <a:off x="0" y="0"/>
          <a:ext cx="0" cy="0"/>
          <a:chOff x="0" y="0"/>
          <a:chExt cx="0" cy="0"/>
        </a:xfrm>
      </p:grpSpPr>
      <p:pic>
        <p:nvPicPr>
          <p:cNvPr id="137" name="Google Shape;137;gd3b77bcd6a_0_1" descr="Türkiye Açık Kaynak Platformu | Kommunity"/>
          <p:cNvPicPr preferRelativeResize="0"/>
          <p:nvPr/>
        </p:nvPicPr>
        <p:blipFill rotWithShape="1">
          <a:blip r:embed="rId3">
            <a:alphaModFix/>
          </a:blip>
          <a:srcRect/>
          <a:stretch/>
        </p:blipFill>
        <p:spPr>
          <a:xfrm>
            <a:off x="546100" y="352733"/>
            <a:ext cx="1398072" cy="1398072"/>
          </a:xfrm>
          <a:prstGeom prst="rect">
            <a:avLst/>
          </a:prstGeom>
          <a:noFill/>
          <a:ln>
            <a:noFill/>
          </a:ln>
        </p:spPr>
      </p:pic>
      <p:sp>
        <p:nvSpPr>
          <p:cNvPr id="138" name="Google Shape;138;gd3b77bcd6a_0_1"/>
          <p:cNvSpPr txBox="1">
            <a:spLocks noGrp="1"/>
          </p:cNvSpPr>
          <p:nvPr>
            <p:ph type="ftr" idx="11"/>
          </p:nvPr>
        </p:nvSpPr>
        <p:spPr>
          <a:xfrm>
            <a:off x="709167" y="6786402"/>
            <a:ext cx="3876000" cy="285900"/>
          </a:xfrm>
          <a:prstGeom prst="rect">
            <a:avLst/>
          </a:prstGeom>
          <a:noFill/>
          <a:ln>
            <a:noFill/>
          </a:ln>
        </p:spPr>
        <p:txBody>
          <a:bodyPr spcFirstLastPara="1" wrap="square" lIns="0" tIns="0" rIns="0" bIns="0" anchor="t" anchorCtr="0">
            <a:spAutoFit/>
          </a:bodyPr>
          <a:lstStyle/>
          <a:p>
            <a:pPr marL="12700" lvl="0" indent="0" algn="l" rtl="0">
              <a:lnSpc>
                <a:spcPct val="117777"/>
              </a:lnSpc>
              <a:spcBef>
                <a:spcPts val="0"/>
              </a:spcBef>
              <a:spcAft>
                <a:spcPts val="0"/>
              </a:spcAft>
              <a:buSzPts val="1400"/>
              <a:buNone/>
            </a:pPr>
            <a:r>
              <a:rPr lang="tr-TR" u="sng">
                <a:solidFill>
                  <a:schemeClr val="hlink"/>
                </a:solidFill>
                <a:hlinkClick r:id="rId4"/>
              </a:rPr>
              <a:t>www.turkiyeacikkaynakplatformu.com</a:t>
            </a:r>
            <a:endParaRPr/>
          </a:p>
        </p:txBody>
      </p:sp>
      <p:sp>
        <p:nvSpPr>
          <p:cNvPr id="139" name="Google Shape;139;gd3b77bcd6a_0_1"/>
          <p:cNvSpPr txBox="1"/>
          <p:nvPr/>
        </p:nvSpPr>
        <p:spPr>
          <a:xfrm>
            <a:off x="7659223" y="788350"/>
            <a:ext cx="2745900" cy="482400"/>
          </a:xfrm>
          <a:prstGeom prst="rect">
            <a:avLst/>
          </a:prstGeom>
          <a:noFill/>
          <a:ln>
            <a:noFill/>
          </a:ln>
        </p:spPr>
        <p:txBody>
          <a:bodyPr spcFirstLastPara="1" wrap="square" lIns="0" tIns="12700" rIns="0" bIns="0" anchor="t" anchorCtr="0">
            <a:spAutoFit/>
          </a:bodyPr>
          <a:lstStyle/>
          <a:p>
            <a:pPr marL="332105" marR="0" lvl="0" indent="-319405" algn="l" rtl="0">
              <a:lnSpc>
                <a:spcPct val="100000"/>
              </a:lnSpc>
              <a:spcBef>
                <a:spcPts val="0"/>
              </a:spcBef>
              <a:spcAft>
                <a:spcPts val="0"/>
              </a:spcAft>
              <a:buClr>
                <a:srgbClr val="38B349"/>
              </a:buClr>
              <a:buSzPts val="3050"/>
              <a:buFont typeface="Arial"/>
              <a:buChar char="•"/>
            </a:pPr>
            <a:r>
              <a:rPr lang="tr-TR" sz="3050" b="1" i="0" u="none" strike="noStrike" cap="none">
                <a:solidFill>
                  <a:srgbClr val="6E6E72"/>
                </a:solidFill>
                <a:latin typeface="Arial"/>
                <a:ea typeface="Arial"/>
                <a:cs typeface="Arial"/>
                <a:sym typeface="Arial"/>
              </a:rPr>
              <a:t>ACIKHACK</a:t>
            </a:r>
            <a:endParaRPr sz="3050" b="0" i="0" u="none" strike="noStrike" cap="none">
              <a:solidFill>
                <a:schemeClr val="dk1"/>
              </a:solidFill>
              <a:latin typeface="Arial"/>
              <a:ea typeface="Arial"/>
              <a:cs typeface="Arial"/>
              <a:sym typeface="Arial"/>
            </a:endParaRPr>
          </a:p>
        </p:txBody>
      </p:sp>
      <p:sp>
        <p:nvSpPr>
          <p:cNvPr id="140" name="Google Shape;140;gd3b77bcd6a_0_1"/>
          <p:cNvSpPr txBox="1"/>
          <p:nvPr/>
        </p:nvSpPr>
        <p:spPr>
          <a:xfrm>
            <a:off x="7967984" y="1214774"/>
            <a:ext cx="1894200" cy="132000"/>
          </a:xfrm>
          <a:prstGeom prst="rect">
            <a:avLst/>
          </a:prstGeom>
          <a:noFill/>
          <a:ln>
            <a:noFill/>
          </a:ln>
        </p:spPr>
        <p:txBody>
          <a:bodyPr spcFirstLastPara="1" wrap="square" lIns="0" tIns="12700" rIns="0" bIns="0" anchor="t" anchorCtr="0">
            <a:spAutoFit/>
          </a:bodyPr>
          <a:lstStyle/>
          <a:p>
            <a:pPr marL="12700" marR="0" lvl="0" indent="0" algn="l" rtl="0">
              <a:lnSpc>
                <a:spcPct val="100000"/>
              </a:lnSpc>
              <a:spcBef>
                <a:spcPts val="0"/>
              </a:spcBef>
              <a:spcAft>
                <a:spcPts val="0"/>
              </a:spcAft>
              <a:buClr>
                <a:srgbClr val="000000"/>
              </a:buClr>
              <a:buSzPts val="700"/>
              <a:buFont typeface="Arial"/>
              <a:buNone/>
            </a:pPr>
            <a:r>
              <a:rPr lang="tr-TR" sz="700" b="0" i="1" u="none" strike="noStrike" cap="none">
                <a:solidFill>
                  <a:srgbClr val="6E6E72"/>
                </a:solidFill>
                <a:latin typeface="Times New Roman"/>
                <a:ea typeface="Times New Roman"/>
                <a:cs typeface="Times New Roman"/>
                <a:sym typeface="Times New Roman"/>
              </a:rPr>
              <a:t>Açık  Kaynak  Hackathon Programı</a:t>
            </a:r>
            <a:endParaRPr sz="700" b="0" i="0" u="none" strike="noStrike" cap="none">
              <a:solidFill>
                <a:schemeClr val="dk1"/>
              </a:solidFill>
              <a:latin typeface="Times New Roman"/>
              <a:ea typeface="Times New Roman"/>
              <a:cs typeface="Times New Roman"/>
              <a:sym typeface="Times New Roman"/>
            </a:endParaRPr>
          </a:p>
        </p:txBody>
      </p:sp>
      <p:sp>
        <p:nvSpPr>
          <p:cNvPr id="7" name="Google Shape;141;gd3b77bcd6a_0_1">
            <a:extLst>
              <a:ext uri="{FF2B5EF4-FFF2-40B4-BE49-F238E27FC236}">
                <a16:creationId xmlns:a16="http://schemas.microsoft.com/office/drawing/2014/main" id="{D24227BF-B5B2-7598-E537-66345F9380A6}"/>
              </a:ext>
            </a:extLst>
          </p:cNvPr>
          <p:cNvSpPr txBox="1"/>
          <p:nvPr/>
        </p:nvSpPr>
        <p:spPr>
          <a:xfrm>
            <a:off x="293350" y="1675650"/>
            <a:ext cx="10106700" cy="736099"/>
          </a:xfrm>
          <a:prstGeom prst="rect">
            <a:avLst/>
          </a:prstGeom>
          <a:noFill/>
          <a:ln>
            <a:noFill/>
          </a:ln>
        </p:spPr>
        <p:txBody>
          <a:bodyPr spcFirstLastPara="1" wrap="square" lIns="0" tIns="12700" rIns="0" bIns="0" anchor="t" anchorCtr="0">
            <a:spAutoFit/>
          </a:bodyPr>
          <a:lstStyle/>
          <a:p>
            <a:pPr marL="12700" marR="0" lvl="0" indent="0" algn="l" rtl="0">
              <a:lnSpc>
                <a:spcPct val="100000"/>
              </a:lnSpc>
              <a:spcBef>
                <a:spcPts val="0"/>
              </a:spcBef>
              <a:spcAft>
                <a:spcPts val="0"/>
              </a:spcAft>
              <a:buClr>
                <a:srgbClr val="000000"/>
              </a:buClr>
              <a:buSzPts val="4700"/>
              <a:buFont typeface="Arial"/>
              <a:buNone/>
            </a:pPr>
            <a:r>
              <a:rPr lang="tr-TR" sz="4700" b="1" dirty="0">
                <a:solidFill>
                  <a:srgbClr val="1C1C57"/>
                </a:solidFill>
                <a:highlight>
                  <a:schemeClr val="lt1"/>
                </a:highlight>
              </a:rPr>
              <a:t>Pazar Araştırması</a:t>
            </a:r>
            <a:endParaRPr sz="1650" dirty="0">
              <a:solidFill>
                <a:schemeClr val="dk1"/>
              </a:solidFill>
              <a:highlight>
                <a:schemeClr val="lt1"/>
              </a:highlight>
            </a:endParaRPr>
          </a:p>
        </p:txBody>
      </p:sp>
      <p:sp>
        <p:nvSpPr>
          <p:cNvPr id="2" name="Metin kutusu 1">
            <a:extLst>
              <a:ext uri="{FF2B5EF4-FFF2-40B4-BE49-F238E27FC236}">
                <a16:creationId xmlns:a16="http://schemas.microsoft.com/office/drawing/2014/main" id="{EDC538C8-B2AE-2148-9807-958B98F87DD9}"/>
              </a:ext>
            </a:extLst>
          </p:cNvPr>
          <p:cNvSpPr txBox="1"/>
          <p:nvPr/>
        </p:nvSpPr>
        <p:spPr>
          <a:xfrm>
            <a:off x="546100" y="2623930"/>
            <a:ext cx="8134073" cy="1631216"/>
          </a:xfrm>
          <a:prstGeom prst="rect">
            <a:avLst/>
          </a:prstGeom>
          <a:noFill/>
        </p:spPr>
        <p:txBody>
          <a:bodyPr wrap="square" rtlCol="0">
            <a:spAutoFit/>
          </a:bodyPr>
          <a:lstStyle/>
          <a:p>
            <a:pPr marL="342900" indent="-342900">
              <a:buFont typeface="Arial" panose="020B0604020202020204" pitchFamily="34" charset="0"/>
              <a:buChar char="•"/>
            </a:pPr>
            <a:r>
              <a:rPr lang="tr-TR" sz="2000" dirty="0"/>
              <a:t>Tekstil Sektörü Ülkemizin 3. İhracat Kalemini Oluşturmaktadır.</a:t>
            </a:r>
          </a:p>
          <a:p>
            <a:pPr marL="342900" indent="-342900">
              <a:buFont typeface="Arial" panose="020B0604020202020204" pitchFamily="34" charset="0"/>
              <a:buChar char="•"/>
            </a:pPr>
            <a:endParaRPr lang="tr-TR" sz="2000" dirty="0"/>
          </a:p>
          <a:p>
            <a:pPr marL="342900" indent="-342900">
              <a:buFont typeface="Arial" panose="020B0604020202020204" pitchFamily="34" charset="0"/>
              <a:buChar char="•"/>
            </a:pPr>
            <a:r>
              <a:rPr lang="tr-TR" sz="2000" dirty="0"/>
              <a:t>Yıllık 27 Milyar Dolar </a:t>
            </a:r>
            <a:r>
              <a:rPr lang="tr-TR" sz="2000" dirty="0" err="1"/>
              <a:t>Hacime</a:t>
            </a:r>
            <a:r>
              <a:rPr lang="tr-TR" sz="2000" dirty="0"/>
              <a:t> Sahiptir.</a:t>
            </a:r>
          </a:p>
          <a:p>
            <a:pPr marL="342900" indent="-342900">
              <a:buFont typeface="Arial" panose="020B0604020202020204" pitchFamily="34" charset="0"/>
              <a:buChar char="•"/>
            </a:pPr>
            <a:endParaRPr lang="tr-TR" sz="2000" dirty="0"/>
          </a:p>
          <a:p>
            <a:pPr marL="342900" indent="-342900">
              <a:buFont typeface="Arial" panose="020B0604020202020204" pitchFamily="34" charset="0"/>
              <a:buChar char="•"/>
            </a:pPr>
            <a:r>
              <a:rPr lang="tr-TR" sz="2000" dirty="0"/>
              <a:t>Toplamda 300.000 den Fazla Tekstil Üreticisi Bulunmaktadır.</a:t>
            </a:r>
          </a:p>
        </p:txBody>
      </p:sp>
      <p:sp>
        <p:nvSpPr>
          <p:cNvPr id="4" name="Metin kutusu 3">
            <a:extLst>
              <a:ext uri="{FF2B5EF4-FFF2-40B4-BE49-F238E27FC236}">
                <a16:creationId xmlns:a16="http://schemas.microsoft.com/office/drawing/2014/main" id="{0F419381-A128-8B4F-A332-02E80CB8DFF3}"/>
              </a:ext>
            </a:extLst>
          </p:cNvPr>
          <p:cNvSpPr txBox="1"/>
          <p:nvPr/>
        </p:nvSpPr>
        <p:spPr>
          <a:xfrm>
            <a:off x="709167" y="6042990"/>
            <a:ext cx="3167269" cy="307777"/>
          </a:xfrm>
          <a:prstGeom prst="rect">
            <a:avLst/>
          </a:prstGeom>
          <a:noFill/>
        </p:spPr>
        <p:txBody>
          <a:bodyPr wrap="square" rtlCol="0">
            <a:spAutoFit/>
          </a:bodyPr>
          <a:lstStyle/>
          <a:p>
            <a:r>
              <a:rPr lang="tr-TR" dirty="0"/>
              <a:t>Kaynak: TÜİK, İhracatçılar Birliği,  </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showMasterSp="0">
  <p:cSld>
    <p:spTree>
      <p:nvGrpSpPr>
        <p:cNvPr id="1" name="Shape 145"/>
        <p:cNvGrpSpPr/>
        <p:nvPr/>
      </p:nvGrpSpPr>
      <p:grpSpPr>
        <a:xfrm>
          <a:off x="0" y="0"/>
          <a:ext cx="0" cy="0"/>
          <a:chOff x="0" y="0"/>
          <a:chExt cx="0" cy="0"/>
        </a:xfrm>
      </p:grpSpPr>
      <p:sp>
        <p:nvSpPr>
          <p:cNvPr id="146" name="Google Shape;146;p5"/>
          <p:cNvSpPr txBox="1">
            <a:spLocks noGrp="1"/>
          </p:cNvSpPr>
          <p:nvPr>
            <p:ph type="ftr" idx="11"/>
          </p:nvPr>
        </p:nvSpPr>
        <p:spPr>
          <a:xfrm>
            <a:off x="709167" y="6786402"/>
            <a:ext cx="3876040" cy="285750"/>
          </a:xfrm>
          <a:prstGeom prst="rect">
            <a:avLst/>
          </a:prstGeom>
          <a:noFill/>
          <a:ln>
            <a:noFill/>
          </a:ln>
        </p:spPr>
        <p:txBody>
          <a:bodyPr spcFirstLastPara="1" wrap="square" lIns="0" tIns="0" rIns="0" bIns="0" anchor="t" anchorCtr="0">
            <a:spAutoFit/>
          </a:bodyPr>
          <a:lstStyle/>
          <a:p>
            <a:pPr marL="12700" lvl="0" indent="0" algn="l" rtl="0">
              <a:lnSpc>
                <a:spcPct val="117777"/>
              </a:lnSpc>
              <a:spcBef>
                <a:spcPts val="0"/>
              </a:spcBef>
              <a:spcAft>
                <a:spcPts val="0"/>
              </a:spcAft>
              <a:buSzPts val="1400"/>
              <a:buNone/>
            </a:pPr>
            <a:r>
              <a:rPr lang="tr-TR" u="sng">
                <a:solidFill>
                  <a:schemeClr val="hlink"/>
                </a:solidFill>
                <a:hlinkClick r:id="rId3"/>
              </a:rPr>
              <a:t>www.turkiyeacikkaynakplatformu.com</a:t>
            </a:r>
            <a:endParaRPr/>
          </a:p>
        </p:txBody>
      </p:sp>
      <p:sp>
        <p:nvSpPr>
          <p:cNvPr id="147" name="Google Shape;147;p5"/>
          <p:cNvSpPr txBox="1"/>
          <p:nvPr/>
        </p:nvSpPr>
        <p:spPr>
          <a:xfrm>
            <a:off x="7659223" y="788350"/>
            <a:ext cx="2745900" cy="482400"/>
          </a:xfrm>
          <a:prstGeom prst="rect">
            <a:avLst/>
          </a:prstGeom>
          <a:noFill/>
          <a:ln>
            <a:noFill/>
          </a:ln>
        </p:spPr>
        <p:txBody>
          <a:bodyPr spcFirstLastPara="1" wrap="square" lIns="0" tIns="12700" rIns="0" bIns="0" anchor="t" anchorCtr="0">
            <a:spAutoFit/>
          </a:bodyPr>
          <a:lstStyle/>
          <a:p>
            <a:pPr marL="332105" marR="0" lvl="0" indent="-319405" algn="l" rtl="0">
              <a:lnSpc>
                <a:spcPct val="100000"/>
              </a:lnSpc>
              <a:spcBef>
                <a:spcPts val="0"/>
              </a:spcBef>
              <a:spcAft>
                <a:spcPts val="0"/>
              </a:spcAft>
              <a:buClr>
                <a:srgbClr val="38B349"/>
              </a:buClr>
              <a:buSzPts val="3050"/>
              <a:buFont typeface="Arial"/>
              <a:buChar char="•"/>
            </a:pPr>
            <a:r>
              <a:rPr lang="tr-TR" sz="3050" b="1" i="0" u="none" strike="noStrike" cap="none">
                <a:solidFill>
                  <a:srgbClr val="6E6E72"/>
                </a:solidFill>
                <a:latin typeface="Arial"/>
                <a:ea typeface="Arial"/>
                <a:cs typeface="Arial"/>
                <a:sym typeface="Arial"/>
              </a:rPr>
              <a:t>ACIKHACK</a:t>
            </a:r>
            <a:endParaRPr sz="3050" b="0" i="0" u="none" strike="noStrike" cap="none">
              <a:solidFill>
                <a:schemeClr val="dk1"/>
              </a:solidFill>
              <a:latin typeface="Arial"/>
              <a:ea typeface="Arial"/>
              <a:cs typeface="Arial"/>
              <a:sym typeface="Arial"/>
            </a:endParaRPr>
          </a:p>
        </p:txBody>
      </p:sp>
      <p:sp>
        <p:nvSpPr>
          <p:cNvPr id="148" name="Google Shape;148;p5"/>
          <p:cNvSpPr txBox="1"/>
          <p:nvPr/>
        </p:nvSpPr>
        <p:spPr>
          <a:xfrm>
            <a:off x="7967984" y="1214774"/>
            <a:ext cx="1894205" cy="132080"/>
          </a:xfrm>
          <a:prstGeom prst="rect">
            <a:avLst/>
          </a:prstGeom>
          <a:noFill/>
          <a:ln>
            <a:noFill/>
          </a:ln>
        </p:spPr>
        <p:txBody>
          <a:bodyPr spcFirstLastPara="1" wrap="square" lIns="0" tIns="12700" rIns="0" bIns="0" anchor="t" anchorCtr="0">
            <a:spAutoFit/>
          </a:bodyPr>
          <a:lstStyle/>
          <a:p>
            <a:pPr marL="12700" marR="0" lvl="0" indent="0" algn="l" rtl="0">
              <a:lnSpc>
                <a:spcPct val="100000"/>
              </a:lnSpc>
              <a:spcBef>
                <a:spcPts val="0"/>
              </a:spcBef>
              <a:spcAft>
                <a:spcPts val="0"/>
              </a:spcAft>
              <a:buClr>
                <a:srgbClr val="000000"/>
              </a:buClr>
              <a:buSzPts val="700"/>
              <a:buFont typeface="Arial"/>
              <a:buNone/>
            </a:pPr>
            <a:r>
              <a:rPr lang="tr-TR" sz="700" b="0" i="1" u="none" strike="noStrike" cap="none">
                <a:solidFill>
                  <a:srgbClr val="6E6E72"/>
                </a:solidFill>
                <a:latin typeface="Times New Roman"/>
                <a:ea typeface="Times New Roman"/>
                <a:cs typeface="Times New Roman"/>
                <a:sym typeface="Times New Roman"/>
              </a:rPr>
              <a:t>Açık  Kaynak  Hackathon Programı</a:t>
            </a:r>
            <a:endParaRPr sz="700" b="0" i="0" u="none" strike="noStrike" cap="none">
              <a:solidFill>
                <a:schemeClr val="dk1"/>
              </a:solidFill>
              <a:latin typeface="Times New Roman"/>
              <a:ea typeface="Times New Roman"/>
              <a:cs typeface="Times New Roman"/>
              <a:sym typeface="Times New Roman"/>
            </a:endParaRPr>
          </a:p>
        </p:txBody>
      </p:sp>
      <p:pic>
        <p:nvPicPr>
          <p:cNvPr id="149" name="Google Shape;149;p5" descr="Türkiye Açık Kaynak Platformu | Kommunity"/>
          <p:cNvPicPr preferRelativeResize="0"/>
          <p:nvPr/>
        </p:nvPicPr>
        <p:blipFill rotWithShape="1">
          <a:blip r:embed="rId4">
            <a:alphaModFix/>
          </a:blip>
          <a:srcRect/>
          <a:stretch/>
        </p:blipFill>
        <p:spPr>
          <a:xfrm>
            <a:off x="546100" y="352733"/>
            <a:ext cx="1398071" cy="1398071"/>
          </a:xfrm>
          <a:prstGeom prst="rect">
            <a:avLst/>
          </a:prstGeom>
          <a:noFill/>
          <a:ln>
            <a:noFill/>
          </a:ln>
        </p:spPr>
      </p:pic>
      <p:sp>
        <p:nvSpPr>
          <p:cNvPr id="7" name="Google Shape;141;gd3b77bcd6a_0_1">
            <a:extLst>
              <a:ext uri="{FF2B5EF4-FFF2-40B4-BE49-F238E27FC236}">
                <a16:creationId xmlns:a16="http://schemas.microsoft.com/office/drawing/2014/main" id="{AF9EF5DF-6C8E-A5DD-9B65-8B5CE923C5DC}"/>
              </a:ext>
            </a:extLst>
          </p:cNvPr>
          <p:cNvSpPr txBox="1"/>
          <p:nvPr/>
        </p:nvSpPr>
        <p:spPr>
          <a:xfrm>
            <a:off x="293350" y="1675650"/>
            <a:ext cx="10106700" cy="736099"/>
          </a:xfrm>
          <a:prstGeom prst="rect">
            <a:avLst/>
          </a:prstGeom>
          <a:noFill/>
          <a:ln>
            <a:noFill/>
          </a:ln>
        </p:spPr>
        <p:txBody>
          <a:bodyPr spcFirstLastPara="1" wrap="square" lIns="0" tIns="12700" rIns="0" bIns="0" anchor="t" anchorCtr="0">
            <a:spAutoFit/>
          </a:bodyPr>
          <a:lstStyle/>
          <a:p>
            <a:pPr marL="12700" marR="0" lvl="0" indent="0" algn="l" rtl="0">
              <a:lnSpc>
                <a:spcPct val="100000"/>
              </a:lnSpc>
              <a:spcBef>
                <a:spcPts val="0"/>
              </a:spcBef>
              <a:spcAft>
                <a:spcPts val="0"/>
              </a:spcAft>
              <a:buClr>
                <a:srgbClr val="000000"/>
              </a:buClr>
              <a:buSzPts val="4700"/>
              <a:buFont typeface="Arial"/>
              <a:buNone/>
            </a:pPr>
            <a:r>
              <a:rPr lang="tr-TR" sz="4700" b="1" dirty="0">
                <a:solidFill>
                  <a:srgbClr val="1C1C57"/>
                </a:solidFill>
              </a:rPr>
              <a:t>Rakip Analizi</a:t>
            </a:r>
            <a:endParaRPr sz="1650" dirty="0">
              <a:solidFill>
                <a:schemeClr val="dk1"/>
              </a:solidFill>
              <a:highlight>
                <a:schemeClr val="lt1"/>
              </a:highlight>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showMasterSp="0">
  <p:cSld>
    <p:spTree>
      <p:nvGrpSpPr>
        <p:cNvPr id="1" name="Shape 154"/>
        <p:cNvGrpSpPr/>
        <p:nvPr/>
      </p:nvGrpSpPr>
      <p:grpSpPr>
        <a:xfrm>
          <a:off x="0" y="0"/>
          <a:ext cx="0" cy="0"/>
          <a:chOff x="0" y="0"/>
          <a:chExt cx="0" cy="0"/>
        </a:xfrm>
      </p:grpSpPr>
      <p:sp>
        <p:nvSpPr>
          <p:cNvPr id="155" name="Google Shape;155;gd168ccb575_0_12"/>
          <p:cNvSpPr txBox="1">
            <a:spLocks noGrp="1"/>
          </p:cNvSpPr>
          <p:nvPr>
            <p:ph type="ftr" idx="11"/>
          </p:nvPr>
        </p:nvSpPr>
        <p:spPr>
          <a:xfrm>
            <a:off x="709167" y="6786402"/>
            <a:ext cx="3876000" cy="284700"/>
          </a:xfrm>
          <a:prstGeom prst="rect">
            <a:avLst/>
          </a:prstGeom>
          <a:noFill/>
          <a:ln>
            <a:noFill/>
          </a:ln>
        </p:spPr>
        <p:txBody>
          <a:bodyPr spcFirstLastPara="1" wrap="square" lIns="0" tIns="0" rIns="0" bIns="0" anchor="t" anchorCtr="0">
            <a:spAutoFit/>
          </a:bodyPr>
          <a:lstStyle/>
          <a:p>
            <a:pPr marL="12700" lvl="0" indent="0" algn="l" rtl="0">
              <a:lnSpc>
                <a:spcPct val="117777"/>
              </a:lnSpc>
              <a:spcBef>
                <a:spcPts val="0"/>
              </a:spcBef>
              <a:spcAft>
                <a:spcPts val="0"/>
              </a:spcAft>
              <a:buSzPts val="1400"/>
              <a:buNone/>
            </a:pPr>
            <a:r>
              <a:rPr lang="tr-TR" u="sng">
                <a:solidFill>
                  <a:schemeClr val="hlink"/>
                </a:solidFill>
                <a:hlinkClick r:id="rId3"/>
              </a:rPr>
              <a:t>www.turkiyeacikkaynakplatformu.com</a:t>
            </a:r>
            <a:endParaRPr/>
          </a:p>
        </p:txBody>
      </p:sp>
      <p:sp>
        <p:nvSpPr>
          <p:cNvPr id="156" name="Google Shape;156;gd168ccb575_0_12"/>
          <p:cNvSpPr txBox="1"/>
          <p:nvPr/>
        </p:nvSpPr>
        <p:spPr>
          <a:xfrm>
            <a:off x="7659223" y="788350"/>
            <a:ext cx="2745900" cy="482400"/>
          </a:xfrm>
          <a:prstGeom prst="rect">
            <a:avLst/>
          </a:prstGeom>
          <a:noFill/>
          <a:ln>
            <a:noFill/>
          </a:ln>
        </p:spPr>
        <p:txBody>
          <a:bodyPr spcFirstLastPara="1" wrap="square" lIns="0" tIns="12700" rIns="0" bIns="0" anchor="t" anchorCtr="0">
            <a:spAutoFit/>
          </a:bodyPr>
          <a:lstStyle/>
          <a:p>
            <a:pPr marL="332105" marR="0" lvl="0" indent="-319405" algn="l" rtl="0">
              <a:lnSpc>
                <a:spcPct val="100000"/>
              </a:lnSpc>
              <a:spcBef>
                <a:spcPts val="0"/>
              </a:spcBef>
              <a:spcAft>
                <a:spcPts val="0"/>
              </a:spcAft>
              <a:buClr>
                <a:srgbClr val="38B349"/>
              </a:buClr>
              <a:buSzPts val="3050"/>
              <a:buFont typeface="Arial"/>
              <a:buChar char="•"/>
            </a:pPr>
            <a:r>
              <a:rPr lang="tr-TR" sz="3050" b="1" i="0" u="none" strike="noStrike" cap="none">
                <a:solidFill>
                  <a:srgbClr val="6E6E72"/>
                </a:solidFill>
                <a:latin typeface="Arial"/>
                <a:ea typeface="Arial"/>
                <a:cs typeface="Arial"/>
                <a:sym typeface="Arial"/>
              </a:rPr>
              <a:t>ACIKHACK</a:t>
            </a:r>
            <a:endParaRPr sz="3050" b="0" i="0" u="none" strike="noStrike" cap="none">
              <a:solidFill>
                <a:schemeClr val="dk1"/>
              </a:solidFill>
              <a:latin typeface="Arial"/>
              <a:ea typeface="Arial"/>
              <a:cs typeface="Arial"/>
              <a:sym typeface="Arial"/>
            </a:endParaRPr>
          </a:p>
        </p:txBody>
      </p:sp>
      <p:sp>
        <p:nvSpPr>
          <p:cNvPr id="157" name="Google Shape;157;gd168ccb575_0_12"/>
          <p:cNvSpPr txBox="1"/>
          <p:nvPr/>
        </p:nvSpPr>
        <p:spPr>
          <a:xfrm>
            <a:off x="7967984" y="1214774"/>
            <a:ext cx="1894200" cy="120600"/>
          </a:xfrm>
          <a:prstGeom prst="rect">
            <a:avLst/>
          </a:prstGeom>
          <a:noFill/>
          <a:ln>
            <a:noFill/>
          </a:ln>
        </p:spPr>
        <p:txBody>
          <a:bodyPr spcFirstLastPara="1" wrap="square" lIns="0" tIns="12700" rIns="0" bIns="0" anchor="t" anchorCtr="0">
            <a:spAutoFit/>
          </a:bodyPr>
          <a:lstStyle/>
          <a:p>
            <a:pPr marL="12700" marR="0" lvl="0" indent="0" algn="l" rtl="0">
              <a:lnSpc>
                <a:spcPct val="100000"/>
              </a:lnSpc>
              <a:spcBef>
                <a:spcPts val="0"/>
              </a:spcBef>
              <a:spcAft>
                <a:spcPts val="0"/>
              </a:spcAft>
              <a:buClr>
                <a:srgbClr val="000000"/>
              </a:buClr>
              <a:buSzPts val="700"/>
              <a:buFont typeface="Arial"/>
              <a:buNone/>
            </a:pPr>
            <a:r>
              <a:rPr lang="tr-TR" sz="700" b="0" i="1" u="none" strike="noStrike" cap="none">
                <a:solidFill>
                  <a:srgbClr val="6E6E72"/>
                </a:solidFill>
                <a:latin typeface="Times New Roman"/>
                <a:ea typeface="Times New Roman"/>
                <a:cs typeface="Times New Roman"/>
                <a:sym typeface="Times New Roman"/>
              </a:rPr>
              <a:t>Açık  Kaynak  Hackathon Programı</a:t>
            </a:r>
            <a:endParaRPr sz="700" b="0" i="0" u="none" strike="noStrike" cap="none">
              <a:solidFill>
                <a:schemeClr val="dk1"/>
              </a:solidFill>
              <a:latin typeface="Times New Roman"/>
              <a:ea typeface="Times New Roman"/>
              <a:cs typeface="Times New Roman"/>
              <a:sym typeface="Times New Roman"/>
            </a:endParaRPr>
          </a:p>
        </p:txBody>
      </p:sp>
      <p:pic>
        <p:nvPicPr>
          <p:cNvPr id="158" name="Google Shape;158;gd168ccb575_0_12" descr="Türkiye Açık Kaynak Platformu | Kommunity"/>
          <p:cNvPicPr preferRelativeResize="0"/>
          <p:nvPr/>
        </p:nvPicPr>
        <p:blipFill rotWithShape="1">
          <a:blip r:embed="rId4">
            <a:alphaModFix/>
          </a:blip>
          <a:srcRect/>
          <a:stretch/>
        </p:blipFill>
        <p:spPr>
          <a:xfrm>
            <a:off x="546100" y="352733"/>
            <a:ext cx="1398072" cy="1398072"/>
          </a:xfrm>
          <a:prstGeom prst="rect">
            <a:avLst/>
          </a:prstGeom>
          <a:noFill/>
          <a:ln>
            <a:noFill/>
          </a:ln>
        </p:spPr>
      </p:pic>
      <p:sp>
        <p:nvSpPr>
          <p:cNvPr id="7" name="Google Shape;141;gd3b77bcd6a_0_1">
            <a:extLst>
              <a:ext uri="{FF2B5EF4-FFF2-40B4-BE49-F238E27FC236}">
                <a16:creationId xmlns:a16="http://schemas.microsoft.com/office/drawing/2014/main" id="{493475E5-0D26-DE7A-7536-91BD71E0FBB3}"/>
              </a:ext>
            </a:extLst>
          </p:cNvPr>
          <p:cNvSpPr txBox="1"/>
          <p:nvPr/>
        </p:nvSpPr>
        <p:spPr>
          <a:xfrm>
            <a:off x="293350" y="1675650"/>
            <a:ext cx="10106700" cy="736099"/>
          </a:xfrm>
          <a:prstGeom prst="rect">
            <a:avLst/>
          </a:prstGeom>
          <a:noFill/>
          <a:ln>
            <a:noFill/>
          </a:ln>
        </p:spPr>
        <p:txBody>
          <a:bodyPr spcFirstLastPara="1" wrap="square" lIns="0" tIns="12700" rIns="0" bIns="0" anchor="t" anchorCtr="0">
            <a:spAutoFit/>
          </a:bodyPr>
          <a:lstStyle/>
          <a:p>
            <a:pPr marL="12700" marR="0" lvl="0" indent="0" algn="l" rtl="0">
              <a:lnSpc>
                <a:spcPct val="100000"/>
              </a:lnSpc>
              <a:spcBef>
                <a:spcPts val="0"/>
              </a:spcBef>
              <a:spcAft>
                <a:spcPts val="0"/>
              </a:spcAft>
              <a:buClr>
                <a:srgbClr val="000000"/>
              </a:buClr>
              <a:buSzPts val="4700"/>
              <a:buFont typeface="Arial"/>
              <a:buNone/>
            </a:pPr>
            <a:r>
              <a:rPr lang="tr-TR" sz="4700" b="1" dirty="0">
                <a:solidFill>
                  <a:srgbClr val="1C1C57"/>
                </a:solidFill>
              </a:rPr>
              <a:t>Ürün yol haritanız</a:t>
            </a:r>
            <a:endParaRPr sz="1650" dirty="0">
              <a:solidFill>
                <a:schemeClr val="dk1"/>
              </a:solidFill>
              <a:highlight>
                <a:schemeClr val="lt1"/>
              </a:highlight>
            </a:endParaRPr>
          </a:p>
        </p:txBody>
      </p:sp>
    </p:spTree>
  </p:cSld>
  <p:clrMapOvr>
    <a:masterClrMapping/>
  </p:clrMapOvr>
</p:sld>
</file>

<file path=ppt/theme/theme1.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6E6E72"/>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45</TotalTime>
  <Words>477</Words>
  <Application>Microsoft Macintosh PowerPoint</Application>
  <PresentationFormat>Özel</PresentationFormat>
  <Paragraphs>87</Paragraphs>
  <Slides>12</Slides>
  <Notes>11</Notes>
  <HiddenSlides>0</HiddenSlides>
  <MMClips>0</MMClips>
  <ScaleCrop>false</ScaleCrop>
  <HeadingPairs>
    <vt:vector size="6" baseType="variant">
      <vt:variant>
        <vt:lpstr>Kullanılan Yazı Tipleri</vt:lpstr>
      </vt:variant>
      <vt:variant>
        <vt:i4>3</vt:i4>
      </vt:variant>
      <vt:variant>
        <vt:lpstr>Tema</vt:lpstr>
      </vt:variant>
      <vt:variant>
        <vt:i4>1</vt:i4>
      </vt:variant>
      <vt:variant>
        <vt:lpstr>Slayt Başlıkları</vt:lpstr>
      </vt:variant>
      <vt:variant>
        <vt:i4>12</vt:i4>
      </vt:variant>
    </vt:vector>
  </HeadingPairs>
  <TitlesOfParts>
    <vt:vector size="16" baseType="lpstr">
      <vt:lpstr>Arial</vt:lpstr>
      <vt:lpstr>Times New Roman</vt:lpstr>
      <vt:lpstr>Calibri</vt:lpstr>
      <vt:lpstr>Office Theme</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Sunusu</dc:title>
  <cp:lastModifiedBy>MEHMET ÖNDER</cp:lastModifiedBy>
  <cp:revision>7</cp:revision>
  <dcterms:created xsi:type="dcterms:W3CDTF">2021-02-12T08:33:09Z</dcterms:created>
  <dcterms:modified xsi:type="dcterms:W3CDTF">2022-05-15T01:35:43Z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reated">
    <vt:filetime>2020-07-27T00:00:00Z</vt:filetime>
  </property>
  <property fmtid="{D5CDD505-2E9C-101B-9397-08002B2CF9AE}" pid="3" name="Creator">
    <vt:lpwstr>Adobe InDesign CC 2017 (Macintosh)</vt:lpwstr>
  </property>
  <property fmtid="{D5CDD505-2E9C-101B-9397-08002B2CF9AE}" pid="4" name="LastSaved">
    <vt:filetime>2021-02-12T00:00:00Z</vt:filetime>
  </property>
</Properties>
</file>